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Lst>
  <p:notesMasterIdLst>
    <p:notesMasterId r:id="rId64"/>
  </p:notesMasterIdLst>
  <p:sldIdLst>
    <p:sldId id="256" r:id="rId2"/>
    <p:sldId id="317" r:id="rId3"/>
    <p:sldId id="290" r:id="rId4"/>
    <p:sldId id="340" r:id="rId5"/>
    <p:sldId id="257" r:id="rId6"/>
    <p:sldId id="258" r:id="rId7"/>
    <p:sldId id="260" r:id="rId8"/>
    <p:sldId id="264" r:id="rId9"/>
    <p:sldId id="273" r:id="rId10"/>
    <p:sldId id="274" r:id="rId11"/>
    <p:sldId id="275" r:id="rId12"/>
    <p:sldId id="277" r:id="rId13"/>
    <p:sldId id="282" r:id="rId14"/>
    <p:sldId id="283" r:id="rId15"/>
    <p:sldId id="292" r:id="rId16"/>
    <p:sldId id="318" r:id="rId17"/>
    <p:sldId id="295" r:id="rId18"/>
    <p:sldId id="296" r:id="rId19"/>
    <p:sldId id="297" r:id="rId20"/>
    <p:sldId id="298" r:id="rId21"/>
    <p:sldId id="316" r:id="rId22"/>
    <p:sldId id="299" r:id="rId23"/>
    <p:sldId id="300" r:id="rId24"/>
    <p:sldId id="301" r:id="rId25"/>
    <p:sldId id="302" r:id="rId26"/>
    <p:sldId id="303" r:id="rId27"/>
    <p:sldId id="293" r:id="rId28"/>
    <p:sldId id="319" r:id="rId29"/>
    <p:sldId id="320" r:id="rId30"/>
    <p:sldId id="304" r:id="rId31"/>
    <p:sldId id="305" r:id="rId32"/>
    <p:sldId id="306" r:id="rId33"/>
    <p:sldId id="307" r:id="rId34"/>
    <p:sldId id="308" r:id="rId35"/>
    <p:sldId id="309" r:id="rId36"/>
    <p:sldId id="294" r:id="rId37"/>
    <p:sldId id="321" r:id="rId38"/>
    <p:sldId id="310" r:id="rId39"/>
    <p:sldId id="311" r:id="rId40"/>
    <p:sldId id="312" r:id="rId41"/>
    <p:sldId id="313" r:id="rId42"/>
    <p:sldId id="314" r:id="rId43"/>
    <p:sldId id="315"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335" r:id="rId58"/>
    <p:sldId id="336" r:id="rId59"/>
    <p:sldId id="291" r:id="rId60"/>
    <p:sldId id="339" r:id="rId61"/>
    <p:sldId id="338" r:id="rId62"/>
    <p:sldId id="285"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64861A-750E-4B0A-AB2A-8D7B61ADE241}">
  <a:tblStyle styleId="{AC64861A-750E-4B0A-AB2A-8D7B61ADE241}"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8A42D-6FB1-4E0B-B5F0-80598095CB26}"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id-ID"/>
        </a:p>
      </dgm:t>
    </dgm:pt>
    <dgm:pt modelId="{275718C6-2FDA-4558-951B-DB6C46BFBE87}">
      <dgm:prSet phldrT="[Text]"/>
      <dgm:spPr>
        <a:solidFill>
          <a:srgbClr val="92D050"/>
        </a:solidFill>
      </dgm:spPr>
      <dgm:t>
        <a:bodyPr/>
        <a:lstStyle/>
        <a:p>
          <a:r>
            <a:rPr lang="en-ID" dirty="0" err="1">
              <a:solidFill>
                <a:schemeClr val="tx1">
                  <a:lumMod val="95000"/>
                  <a:lumOff val="5000"/>
                </a:schemeClr>
              </a:solidFill>
            </a:rPr>
            <a:t>Tahap</a:t>
          </a:r>
          <a:r>
            <a:rPr lang="en-ID" dirty="0">
              <a:solidFill>
                <a:schemeClr val="tx1">
                  <a:lumMod val="95000"/>
                  <a:lumOff val="5000"/>
                </a:schemeClr>
              </a:solidFill>
            </a:rPr>
            <a:t> 1</a:t>
          </a:r>
          <a:endParaRPr lang="id-ID" dirty="0">
            <a:solidFill>
              <a:schemeClr val="tx1">
                <a:lumMod val="95000"/>
                <a:lumOff val="5000"/>
              </a:schemeClr>
            </a:solidFill>
          </a:endParaRPr>
        </a:p>
      </dgm:t>
    </dgm:pt>
    <dgm:pt modelId="{720B2358-F205-445D-AB23-4398FCA3799D}" type="parTrans" cxnId="{26FC1797-14DD-4664-93E4-1113161CA276}">
      <dgm:prSet/>
      <dgm:spPr/>
      <dgm:t>
        <a:bodyPr/>
        <a:lstStyle/>
        <a:p>
          <a:endParaRPr lang="id-ID"/>
        </a:p>
      </dgm:t>
    </dgm:pt>
    <dgm:pt modelId="{F43F6211-2373-4E52-843C-E00C653B49B3}" type="sibTrans" cxnId="{26FC1797-14DD-4664-93E4-1113161CA276}">
      <dgm:prSet/>
      <dgm:spPr/>
      <dgm:t>
        <a:bodyPr/>
        <a:lstStyle/>
        <a:p>
          <a:endParaRPr lang="id-ID"/>
        </a:p>
      </dgm:t>
    </dgm:pt>
    <dgm:pt modelId="{FF9AF97F-3A44-40CD-A804-54B2000916F6}">
      <dgm:prSet phldrT="[Text]" custT="1"/>
      <dgm:spPr/>
      <dgm:t>
        <a:bodyPr/>
        <a:lstStyle/>
        <a:p>
          <a:r>
            <a:rPr lang="en-ID" sz="1200" dirty="0" err="1"/>
            <a:t>Persiapan</a:t>
          </a:r>
          <a:r>
            <a:rPr lang="en-ID" sz="1200" dirty="0"/>
            <a:t> </a:t>
          </a:r>
          <a:r>
            <a:rPr lang="id-ID" sz="1200" dirty="0"/>
            <a:t>aplikasi eLearning</a:t>
          </a:r>
        </a:p>
      </dgm:t>
    </dgm:pt>
    <dgm:pt modelId="{FF32E3E4-8FA7-4065-A958-20C7DAC39C5C}" type="parTrans" cxnId="{05DC715C-8D2E-48C0-9EEF-AFECBD1B593B}">
      <dgm:prSet/>
      <dgm:spPr/>
      <dgm:t>
        <a:bodyPr/>
        <a:lstStyle/>
        <a:p>
          <a:endParaRPr lang="id-ID"/>
        </a:p>
      </dgm:t>
    </dgm:pt>
    <dgm:pt modelId="{6E6D0764-48BE-4A31-8680-34D4C8B2BFB0}" type="sibTrans" cxnId="{05DC715C-8D2E-48C0-9EEF-AFECBD1B593B}">
      <dgm:prSet/>
      <dgm:spPr/>
      <dgm:t>
        <a:bodyPr/>
        <a:lstStyle/>
        <a:p>
          <a:endParaRPr lang="id-ID"/>
        </a:p>
      </dgm:t>
    </dgm:pt>
    <dgm:pt modelId="{3744E0F7-22DD-4E51-9BBD-64DC1C243C1F}">
      <dgm:prSet phldrT="[Text]"/>
      <dgm:spPr>
        <a:solidFill>
          <a:schemeClr val="accent2">
            <a:lumMod val="60000"/>
            <a:lumOff val="40000"/>
          </a:schemeClr>
        </a:solidFill>
      </dgm:spPr>
      <dgm:t>
        <a:bodyPr/>
        <a:lstStyle/>
        <a:p>
          <a:r>
            <a:rPr lang="en-ID" dirty="0" err="1">
              <a:solidFill>
                <a:schemeClr val="tx1">
                  <a:lumMod val="95000"/>
                  <a:lumOff val="5000"/>
                </a:schemeClr>
              </a:solidFill>
            </a:rPr>
            <a:t>Tahap</a:t>
          </a:r>
          <a:r>
            <a:rPr lang="en-ID" dirty="0">
              <a:solidFill>
                <a:schemeClr val="tx1">
                  <a:lumMod val="95000"/>
                  <a:lumOff val="5000"/>
                </a:schemeClr>
              </a:solidFill>
            </a:rPr>
            <a:t> 2</a:t>
          </a:r>
          <a:endParaRPr lang="id-ID" dirty="0">
            <a:solidFill>
              <a:schemeClr val="tx1">
                <a:lumMod val="95000"/>
                <a:lumOff val="5000"/>
              </a:schemeClr>
            </a:solidFill>
          </a:endParaRPr>
        </a:p>
      </dgm:t>
    </dgm:pt>
    <dgm:pt modelId="{C04B9199-6659-4EBB-AC51-A3A2B282B1F3}" type="parTrans" cxnId="{B1CC15EB-A693-4B23-B467-1CFB82563984}">
      <dgm:prSet/>
      <dgm:spPr/>
      <dgm:t>
        <a:bodyPr/>
        <a:lstStyle/>
        <a:p>
          <a:endParaRPr lang="id-ID"/>
        </a:p>
      </dgm:t>
    </dgm:pt>
    <dgm:pt modelId="{DA0E743E-5EB7-4684-9D5C-029B3DBB13CE}" type="sibTrans" cxnId="{B1CC15EB-A693-4B23-B467-1CFB82563984}">
      <dgm:prSet/>
      <dgm:spPr/>
      <dgm:t>
        <a:bodyPr/>
        <a:lstStyle/>
        <a:p>
          <a:endParaRPr lang="id-ID"/>
        </a:p>
      </dgm:t>
    </dgm:pt>
    <dgm:pt modelId="{078DC7A5-AC26-4E89-88A2-EC1FF7741551}">
      <dgm:prSet phldrT="[Text]" custT="1"/>
      <dgm:spPr/>
      <dgm:t>
        <a:bodyPr/>
        <a:lstStyle/>
        <a:p>
          <a:r>
            <a:rPr lang="id-ID" sz="1400" dirty="0"/>
            <a:t>Penyusunan Pedoman pembelajaran eLearning</a:t>
          </a:r>
        </a:p>
      </dgm:t>
    </dgm:pt>
    <dgm:pt modelId="{3151DCFA-B2F9-4B79-9FAF-A8AA99C30B74}" type="parTrans" cxnId="{599EA035-786E-46BF-B280-89334D3A6053}">
      <dgm:prSet/>
      <dgm:spPr/>
      <dgm:t>
        <a:bodyPr/>
        <a:lstStyle/>
        <a:p>
          <a:endParaRPr lang="id-ID"/>
        </a:p>
      </dgm:t>
    </dgm:pt>
    <dgm:pt modelId="{2A5E65A3-8A77-436E-888B-507255712390}" type="sibTrans" cxnId="{599EA035-786E-46BF-B280-89334D3A6053}">
      <dgm:prSet/>
      <dgm:spPr/>
      <dgm:t>
        <a:bodyPr/>
        <a:lstStyle/>
        <a:p>
          <a:endParaRPr lang="id-ID"/>
        </a:p>
      </dgm:t>
    </dgm:pt>
    <dgm:pt modelId="{9704EE57-4592-4A74-830D-4CC90CEA213C}">
      <dgm:prSet phldrT="[Text]"/>
      <dgm:spPr/>
      <dgm:t>
        <a:bodyPr/>
        <a:lstStyle/>
        <a:p>
          <a:r>
            <a:rPr lang="en-ID" dirty="0" err="1"/>
            <a:t>Tahap</a:t>
          </a:r>
          <a:r>
            <a:rPr lang="en-ID" dirty="0"/>
            <a:t> 3</a:t>
          </a:r>
          <a:endParaRPr lang="id-ID" dirty="0"/>
        </a:p>
      </dgm:t>
    </dgm:pt>
    <dgm:pt modelId="{FC6C44F0-0531-460B-AAFB-C0517FAD2E15}" type="parTrans" cxnId="{38AF898B-8159-4DB7-A334-DC9D11445370}">
      <dgm:prSet/>
      <dgm:spPr/>
      <dgm:t>
        <a:bodyPr/>
        <a:lstStyle/>
        <a:p>
          <a:endParaRPr lang="id-ID"/>
        </a:p>
      </dgm:t>
    </dgm:pt>
    <dgm:pt modelId="{949C0790-68C0-47B3-9406-32E500D3E791}" type="sibTrans" cxnId="{38AF898B-8159-4DB7-A334-DC9D11445370}">
      <dgm:prSet/>
      <dgm:spPr/>
      <dgm:t>
        <a:bodyPr/>
        <a:lstStyle/>
        <a:p>
          <a:endParaRPr lang="id-ID"/>
        </a:p>
      </dgm:t>
    </dgm:pt>
    <dgm:pt modelId="{9D2B6F1D-0C15-4685-A530-CA1F108A5E20}">
      <dgm:prSet phldrT="[Text]" custT="1"/>
      <dgm:spPr/>
      <dgm:t>
        <a:bodyPr/>
        <a:lstStyle/>
        <a:p>
          <a:r>
            <a:rPr lang="id-ID" sz="1400" dirty="0"/>
            <a:t>Pelatihan </a:t>
          </a:r>
          <a:r>
            <a:rPr lang="en-ID" sz="1400" dirty="0" smtClean="0"/>
            <a:t>WI/</a:t>
          </a:r>
          <a:r>
            <a:rPr lang="en-ID" sz="1400" dirty="0" err="1" smtClean="0"/>
            <a:t>Instruktur</a:t>
          </a:r>
          <a:r>
            <a:rPr lang="en-ID" sz="1400" dirty="0" smtClean="0"/>
            <a:t> </a:t>
          </a:r>
          <a:r>
            <a:rPr lang="en-ID" sz="1400" dirty="0" err="1" smtClean="0"/>
            <a:t>Belajar</a:t>
          </a:r>
          <a:r>
            <a:rPr lang="en-ID" sz="1400" dirty="0"/>
            <a:t>, </a:t>
          </a:r>
          <a:r>
            <a:rPr lang="en-ID" sz="1400" dirty="0" err="1"/>
            <a:t>Teknis</a:t>
          </a:r>
          <a:r>
            <a:rPr lang="en-ID" sz="1400" dirty="0"/>
            <a:t>, </a:t>
          </a:r>
          <a:r>
            <a:rPr lang="id-ID" sz="1400" dirty="0"/>
            <a:t>dan </a:t>
          </a:r>
          <a:r>
            <a:rPr lang="en-ID" sz="1400" dirty="0" err="1"/>
            <a:t>Fasilitator</a:t>
          </a:r>
          <a:r>
            <a:rPr lang="id-ID" sz="1400" dirty="0"/>
            <a:t> eLearning</a:t>
          </a:r>
        </a:p>
      </dgm:t>
    </dgm:pt>
    <dgm:pt modelId="{15ACDB74-AA8A-457F-8CB1-14D8B477D400}" type="parTrans" cxnId="{16D876EF-0F33-4088-BD2C-141F046E74C2}">
      <dgm:prSet/>
      <dgm:spPr/>
      <dgm:t>
        <a:bodyPr/>
        <a:lstStyle/>
        <a:p>
          <a:endParaRPr lang="id-ID"/>
        </a:p>
      </dgm:t>
    </dgm:pt>
    <dgm:pt modelId="{ADE45F9F-5A58-446E-8BFA-84EC35C2D9D0}" type="sibTrans" cxnId="{16D876EF-0F33-4088-BD2C-141F046E74C2}">
      <dgm:prSet/>
      <dgm:spPr/>
      <dgm:t>
        <a:bodyPr/>
        <a:lstStyle/>
        <a:p>
          <a:endParaRPr lang="id-ID"/>
        </a:p>
      </dgm:t>
    </dgm:pt>
    <dgm:pt modelId="{4084C65D-17BE-47B8-88D4-C4C0603974B0}">
      <dgm:prSet phldrT="[Text]" custT="1"/>
      <dgm:spPr/>
      <dgm:t>
        <a:bodyPr/>
        <a:lstStyle/>
        <a:p>
          <a:r>
            <a:rPr lang="id-ID" sz="1400" dirty="0"/>
            <a:t>Pengunggahan bahan belajar </a:t>
          </a:r>
        </a:p>
      </dgm:t>
    </dgm:pt>
    <dgm:pt modelId="{18858B61-19F8-49DC-B57D-11C5FD21E010}" type="parTrans" cxnId="{6CAE48C2-5172-4717-B9AC-4D06CF606D20}">
      <dgm:prSet/>
      <dgm:spPr/>
      <dgm:t>
        <a:bodyPr/>
        <a:lstStyle/>
        <a:p>
          <a:endParaRPr lang="id-ID"/>
        </a:p>
      </dgm:t>
    </dgm:pt>
    <dgm:pt modelId="{FDE8E8ED-DC01-4DC9-8097-22CDE328B6E6}" type="sibTrans" cxnId="{6CAE48C2-5172-4717-B9AC-4D06CF606D20}">
      <dgm:prSet/>
      <dgm:spPr/>
      <dgm:t>
        <a:bodyPr/>
        <a:lstStyle/>
        <a:p>
          <a:endParaRPr lang="id-ID"/>
        </a:p>
      </dgm:t>
    </dgm:pt>
    <dgm:pt modelId="{1F59DE3F-0C20-4AAB-8ABA-8EAB004A6C2D}">
      <dgm:prSet phldrT="[Text]" custT="1"/>
      <dgm:spPr/>
      <dgm:t>
        <a:bodyPr/>
        <a:lstStyle/>
        <a:p>
          <a:r>
            <a:rPr lang="id-ID" sz="1400" dirty="0"/>
            <a:t>Ujicoba </a:t>
          </a:r>
        </a:p>
      </dgm:t>
    </dgm:pt>
    <dgm:pt modelId="{E6D63DB7-6AF0-4B73-9C30-9576F6D20D1F}" type="parTrans" cxnId="{98DCB60E-D9F1-42D3-9A08-A0A34DB50185}">
      <dgm:prSet/>
      <dgm:spPr/>
      <dgm:t>
        <a:bodyPr/>
        <a:lstStyle/>
        <a:p>
          <a:endParaRPr lang="id-ID"/>
        </a:p>
      </dgm:t>
    </dgm:pt>
    <dgm:pt modelId="{E64BDDC9-E1DC-440D-810A-64257BFE0AA9}" type="sibTrans" cxnId="{98DCB60E-D9F1-42D3-9A08-A0A34DB50185}">
      <dgm:prSet/>
      <dgm:spPr/>
      <dgm:t>
        <a:bodyPr/>
        <a:lstStyle/>
        <a:p>
          <a:endParaRPr lang="id-ID"/>
        </a:p>
      </dgm:t>
    </dgm:pt>
    <dgm:pt modelId="{5B66DA12-6865-4EB4-A52E-760495EA1F95}">
      <dgm:prSet phldrT="[Text]" custT="1"/>
      <dgm:spPr/>
      <dgm:t>
        <a:bodyPr/>
        <a:lstStyle/>
        <a:p>
          <a:r>
            <a:rPr lang="en-ID" sz="1200" dirty="0" err="1"/>
            <a:t>Pengembangan</a:t>
          </a:r>
          <a:r>
            <a:rPr lang="en-ID" sz="1200" dirty="0"/>
            <a:t> </a:t>
          </a:r>
          <a:r>
            <a:rPr lang="en-ID" sz="1200" dirty="0" err="1"/>
            <a:t>bahan</a:t>
          </a:r>
          <a:r>
            <a:rPr lang="en-ID" sz="1200" dirty="0"/>
            <a:t> </a:t>
          </a:r>
          <a:r>
            <a:rPr lang="en-ID" sz="1200" dirty="0" err="1"/>
            <a:t>belajar</a:t>
          </a:r>
          <a:endParaRPr lang="id-ID" sz="1200" dirty="0"/>
        </a:p>
      </dgm:t>
    </dgm:pt>
    <dgm:pt modelId="{CA52C5D7-DDCC-4015-87F7-1EF06C128B71}" type="parTrans" cxnId="{9A644359-C9AA-4FD2-B288-F201FEB4C859}">
      <dgm:prSet/>
      <dgm:spPr/>
      <dgm:t>
        <a:bodyPr/>
        <a:lstStyle/>
        <a:p>
          <a:endParaRPr lang="en-US"/>
        </a:p>
      </dgm:t>
    </dgm:pt>
    <dgm:pt modelId="{2B7A4846-FEF4-45B4-A982-CAAEBF627C83}" type="sibTrans" cxnId="{9A644359-C9AA-4FD2-B288-F201FEB4C859}">
      <dgm:prSet/>
      <dgm:spPr/>
      <dgm:t>
        <a:bodyPr/>
        <a:lstStyle/>
        <a:p>
          <a:endParaRPr lang="en-US"/>
        </a:p>
      </dgm:t>
    </dgm:pt>
    <dgm:pt modelId="{93F70AB5-F7BC-4AC3-82C9-93842034ACED}">
      <dgm:prSet phldrT="[Text]" custT="1"/>
      <dgm:spPr/>
      <dgm:t>
        <a:bodyPr/>
        <a:lstStyle/>
        <a:p>
          <a:r>
            <a:rPr lang="en-ID" sz="1200" dirty="0" err="1"/>
            <a:t>Penyusunan</a:t>
          </a:r>
          <a:r>
            <a:rPr lang="en-ID" sz="1200" dirty="0"/>
            <a:t> </a:t>
          </a:r>
          <a:r>
            <a:rPr lang="en-ID" sz="1200" dirty="0" err="1"/>
            <a:t>tim</a:t>
          </a:r>
          <a:r>
            <a:rPr lang="en-ID" sz="1200" dirty="0"/>
            <a:t> e-learning</a:t>
          </a:r>
          <a:endParaRPr lang="id-ID" sz="1200" dirty="0"/>
        </a:p>
      </dgm:t>
    </dgm:pt>
    <dgm:pt modelId="{C29F7397-F3E7-4A27-978A-1BAC32A6EC4C}" type="parTrans" cxnId="{E43DCEEE-76BF-493C-9AC1-D7DEB9BD458F}">
      <dgm:prSet/>
      <dgm:spPr/>
      <dgm:t>
        <a:bodyPr/>
        <a:lstStyle/>
        <a:p>
          <a:endParaRPr lang="en-US"/>
        </a:p>
      </dgm:t>
    </dgm:pt>
    <dgm:pt modelId="{EC24F396-98C8-470C-8F2F-300C6B032FA4}" type="sibTrans" cxnId="{E43DCEEE-76BF-493C-9AC1-D7DEB9BD458F}">
      <dgm:prSet/>
      <dgm:spPr/>
      <dgm:t>
        <a:bodyPr/>
        <a:lstStyle/>
        <a:p>
          <a:endParaRPr lang="en-US"/>
        </a:p>
      </dgm:t>
    </dgm:pt>
    <dgm:pt modelId="{74CC0283-E97E-4948-8DC6-605546802E35}">
      <dgm:prSet phldrT="[Text]" custT="1"/>
      <dgm:spPr/>
      <dgm:t>
        <a:bodyPr/>
        <a:lstStyle/>
        <a:p>
          <a:r>
            <a:rPr lang="en-ID" sz="1400" dirty="0" err="1"/>
            <a:t>Penyusunan</a:t>
          </a:r>
          <a:r>
            <a:rPr lang="en-ID" sz="1400" dirty="0"/>
            <a:t> </a:t>
          </a:r>
          <a:r>
            <a:rPr lang="en-ID" sz="1400" dirty="0" err="1"/>
            <a:t>juknis</a:t>
          </a:r>
          <a:r>
            <a:rPr lang="en-ID" sz="1400" dirty="0"/>
            <a:t> eLearning</a:t>
          </a:r>
          <a:endParaRPr lang="id-ID" sz="1400" dirty="0"/>
        </a:p>
      </dgm:t>
    </dgm:pt>
    <dgm:pt modelId="{46419EE1-7BF5-460F-B7A4-84F1D892A8C8}" type="parTrans" cxnId="{8E6DC962-C533-4CC4-9386-CF5ECF2D3383}">
      <dgm:prSet/>
      <dgm:spPr/>
      <dgm:t>
        <a:bodyPr/>
        <a:lstStyle/>
        <a:p>
          <a:endParaRPr lang="en-US"/>
        </a:p>
      </dgm:t>
    </dgm:pt>
    <dgm:pt modelId="{CB0412B1-A264-42F5-A3FC-173E53104480}" type="sibTrans" cxnId="{8E6DC962-C533-4CC4-9386-CF5ECF2D3383}">
      <dgm:prSet/>
      <dgm:spPr/>
      <dgm:t>
        <a:bodyPr/>
        <a:lstStyle/>
        <a:p>
          <a:endParaRPr lang="en-US"/>
        </a:p>
      </dgm:t>
    </dgm:pt>
    <dgm:pt modelId="{D1BF3128-3878-4901-8644-1D4C79DA65F2}">
      <dgm:prSet phldrT="[Text]" custT="1"/>
      <dgm:spPr/>
      <dgm:t>
        <a:bodyPr/>
        <a:lstStyle/>
        <a:p>
          <a:r>
            <a:rPr lang="en-ID" sz="1400" dirty="0"/>
            <a:t>Review </a:t>
          </a:r>
          <a:r>
            <a:rPr lang="en-ID" sz="1400" dirty="0" err="1"/>
            <a:t>bahan</a:t>
          </a:r>
          <a:r>
            <a:rPr lang="en-ID" sz="1400" dirty="0"/>
            <a:t> </a:t>
          </a:r>
          <a:r>
            <a:rPr lang="en-ID" sz="1400" dirty="0" err="1"/>
            <a:t>belajar</a:t>
          </a:r>
          <a:r>
            <a:rPr lang="en-ID" sz="1400" dirty="0"/>
            <a:t> </a:t>
          </a:r>
          <a:endParaRPr lang="id-ID" sz="1400" dirty="0"/>
        </a:p>
      </dgm:t>
    </dgm:pt>
    <dgm:pt modelId="{C8CFD256-332A-4886-B642-523E51AA6EEC}" type="parTrans" cxnId="{9142879F-AF0D-424A-95C4-C6B2E81EA5A9}">
      <dgm:prSet/>
      <dgm:spPr/>
      <dgm:t>
        <a:bodyPr/>
        <a:lstStyle/>
        <a:p>
          <a:endParaRPr lang="en-US"/>
        </a:p>
      </dgm:t>
    </dgm:pt>
    <dgm:pt modelId="{09B5E46C-583C-4358-9C80-4E1CB1B99B65}" type="sibTrans" cxnId="{9142879F-AF0D-424A-95C4-C6B2E81EA5A9}">
      <dgm:prSet/>
      <dgm:spPr/>
      <dgm:t>
        <a:bodyPr/>
        <a:lstStyle/>
        <a:p>
          <a:endParaRPr lang="en-US"/>
        </a:p>
      </dgm:t>
    </dgm:pt>
    <dgm:pt modelId="{FB50FDDB-C54B-4BB0-A1BE-B609C1667B25}">
      <dgm:prSet phldrT="[Text]" custT="1"/>
      <dgm:spPr/>
      <dgm:t>
        <a:bodyPr/>
        <a:lstStyle/>
        <a:p>
          <a:r>
            <a:rPr lang="id-ID" sz="1200" dirty="0"/>
            <a:t>Penyusunan </a:t>
          </a:r>
          <a:r>
            <a:rPr lang="en-ID" sz="1200" dirty="0" err="1"/>
            <a:t>silabus</a:t>
          </a:r>
          <a:r>
            <a:rPr lang="id-ID" sz="1200" dirty="0"/>
            <a:t> &amp; RPP</a:t>
          </a:r>
        </a:p>
      </dgm:t>
    </dgm:pt>
    <dgm:pt modelId="{B3C3C077-A0A6-44E1-826A-7FAAC1D654AE}" type="parTrans" cxnId="{F8D8391B-21B5-45D2-9B13-15C76D44CB90}">
      <dgm:prSet/>
      <dgm:spPr/>
      <dgm:t>
        <a:bodyPr/>
        <a:lstStyle/>
        <a:p>
          <a:endParaRPr lang="en-US"/>
        </a:p>
      </dgm:t>
    </dgm:pt>
    <dgm:pt modelId="{7132509D-EA7E-43AC-ADE7-5E90B50B8CE6}" type="sibTrans" cxnId="{F8D8391B-21B5-45D2-9B13-15C76D44CB90}">
      <dgm:prSet/>
      <dgm:spPr/>
      <dgm:t>
        <a:bodyPr/>
        <a:lstStyle/>
        <a:p>
          <a:endParaRPr lang="en-US"/>
        </a:p>
      </dgm:t>
    </dgm:pt>
    <dgm:pt modelId="{894FC44D-58BC-4868-8FBB-4DC8BFEB9D42}" type="pres">
      <dgm:prSet presAssocID="{44D8A42D-6FB1-4E0B-B5F0-80598095CB26}" presName="Name0" presStyleCnt="0">
        <dgm:presLayoutVars>
          <dgm:dir/>
          <dgm:animLvl val="lvl"/>
          <dgm:resizeHandles val="exact"/>
        </dgm:presLayoutVars>
      </dgm:prSet>
      <dgm:spPr/>
      <dgm:t>
        <a:bodyPr/>
        <a:lstStyle/>
        <a:p>
          <a:endParaRPr lang="en-US"/>
        </a:p>
      </dgm:t>
    </dgm:pt>
    <dgm:pt modelId="{665815EC-DDC2-4F03-9FA1-E5C9147F8C58}" type="pres">
      <dgm:prSet presAssocID="{44D8A42D-6FB1-4E0B-B5F0-80598095CB26}" presName="tSp" presStyleCnt="0"/>
      <dgm:spPr/>
    </dgm:pt>
    <dgm:pt modelId="{B83D0CD1-EAC3-4C24-89CF-47EA9BBB878E}" type="pres">
      <dgm:prSet presAssocID="{44D8A42D-6FB1-4E0B-B5F0-80598095CB26}" presName="bSp" presStyleCnt="0"/>
      <dgm:spPr/>
    </dgm:pt>
    <dgm:pt modelId="{6976E23E-255A-45CF-9A2B-E6F740ED6E74}" type="pres">
      <dgm:prSet presAssocID="{44D8A42D-6FB1-4E0B-B5F0-80598095CB26}" presName="process" presStyleCnt="0"/>
      <dgm:spPr/>
    </dgm:pt>
    <dgm:pt modelId="{16EA0F5A-2D57-4EEB-B8CB-AD94D3AD677E}" type="pres">
      <dgm:prSet presAssocID="{275718C6-2FDA-4558-951B-DB6C46BFBE87}" presName="composite1" presStyleCnt="0"/>
      <dgm:spPr/>
    </dgm:pt>
    <dgm:pt modelId="{CF6E4C04-99C3-4B1F-B05B-A83B6EE94AB3}" type="pres">
      <dgm:prSet presAssocID="{275718C6-2FDA-4558-951B-DB6C46BFBE87}" presName="dummyNode1" presStyleLbl="node1" presStyleIdx="0" presStyleCnt="3"/>
      <dgm:spPr/>
    </dgm:pt>
    <dgm:pt modelId="{89B3E8B0-393E-455D-9B72-9A012C2A4244}" type="pres">
      <dgm:prSet presAssocID="{275718C6-2FDA-4558-951B-DB6C46BFBE87}" presName="childNode1" presStyleLbl="bgAcc1" presStyleIdx="0" presStyleCnt="3" custScaleX="128039" custScaleY="118073">
        <dgm:presLayoutVars>
          <dgm:bulletEnabled val="1"/>
        </dgm:presLayoutVars>
      </dgm:prSet>
      <dgm:spPr/>
      <dgm:t>
        <a:bodyPr/>
        <a:lstStyle/>
        <a:p>
          <a:endParaRPr lang="en-US"/>
        </a:p>
      </dgm:t>
    </dgm:pt>
    <dgm:pt modelId="{5D237389-2763-4C32-BD02-7A4F32FA9C2B}" type="pres">
      <dgm:prSet presAssocID="{275718C6-2FDA-4558-951B-DB6C46BFBE87}" presName="childNode1tx" presStyleLbl="bgAcc1" presStyleIdx="0" presStyleCnt="3">
        <dgm:presLayoutVars>
          <dgm:bulletEnabled val="1"/>
        </dgm:presLayoutVars>
      </dgm:prSet>
      <dgm:spPr/>
      <dgm:t>
        <a:bodyPr/>
        <a:lstStyle/>
        <a:p>
          <a:endParaRPr lang="en-US"/>
        </a:p>
      </dgm:t>
    </dgm:pt>
    <dgm:pt modelId="{68BCE630-68C3-4AE4-AE88-0E9AA9D8FF00}" type="pres">
      <dgm:prSet presAssocID="{275718C6-2FDA-4558-951B-DB6C46BFBE87}" presName="parentNode1" presStyleLbl="node1" presStyleIdx="0" presStyleCnt="3" custLinFactNeighborY="17716">
        <dgm:presLayoutVars>
          <dgm:chMax val="1"/>
          <dgm:bulletEnabled val="1"/>
        </dgm:presLayoutVars>
      </dgm:prSet>
      <dgm:spPr/>
      <dgm:t>
        <a:bodyPr/>
        <a:lstStyle/>
        <a:p>
          <a:endParaRPr lang="en-US"/>
        </a:p>
      </dgm:t>
    </dgm:pt>
    <dgm:pt modelId="{9A9C33E5-6279-4CF2-9D7B-06E2F8B8CFD3}" type="pres">
      <dgm:prSet presAssocID="{275718C6-2FDA-4558-951B-DB6C46BFBE87}" presName="connSite1" presStyleCnt="0"/>
      <dgm:spPr/>
    </dgm:pt>
    <dgm:pt modelId="{D6E853AC-28AA-4666-9805-5AF622318E00}" type="pres">
      <dgm:prSet presAssocID="{F43F6211-2373-4E52-843C-E00C653B49B3}" presName="Name9" presStyleLbl="sibTrans2D1" presStyleIdx="0" presStyleCnt="2"/>
      <dgm:spPr/>
      <dgm:t>
        <a:bodyPr/>
        <a:lstStyle/>
        <a:p>
          <a:endParaRPr lang="en-US"/>
        </a:p>
      </dgm:t>
    </dgm:pt>
    <dgm:pt modelId="{BA000449-A36A-41CB-80BE-EE71AB2B3FCE}" type="pres">
      <dgm:prSet presAssocID="{3744E0F7-22DD-4E51-9BBD-64DC1C243C1F}" presName="composite2" presStyleCnt="0"/>
      <dgm:spPr/>
    </dgm:pt>
    <dgm:pt modelId="{1458EF94-2472-40F2-A48F-DDA70CC1EA76}" type="pres">
      <dgm:prSet presAssocID="{3744E0F7-22DD-4E51-9BBD-64DC1C243C1F}" presName="dummyNode2" presStyleLbl="node1" presStyleIdx="0" presStyleCnt="3"/>
      <dgm:spPr/>
    </dgm:pt>
    <dgm:pt modelId="{04B50FAE-1CCC-402B-A8AA-3E6A795C9E71}" type="pres">
      <dgm:prSet presAssocID="{3744E0F7-22DD-4E51-9BBD-64DC1C243C1F}" presName="childNode2" presStyleLbl="bgAcc1" presStyleIdx="1" presStyleCnt="3" custScaleX="131313" custScaleY="115262">
        <dgm:presLayoutVars>
          <dgm:bulletEnabled val="1"/>
        </dgm:presLayoutVars>
      </dgm:prSet>
      <dgm:spPr/>
      <dgm:t>
        <a:bodyPr/>
        <a:lstStyle/>
        <a:p>
          <a:endParaRPr lang="en-US"/>
        </a:p>
      </dgm:t>
    </dgm:pt>
    <dgm:pt modelId="{D9808156-3918-446C-881C-ABBB415D8C56}" type="pres">
      <dgm:prSet presAssocID="{3744E0F7-22DD-4E51-9BBD-64DC1C243C1F}" presName="childNode2tx" presStyleLbl="bgAcc1" presStyleIdx="1" presStyleCnt="3">
        <dgm:presLayoutVars>
          <dgm:bulletEnabled val="1"/>
        </dgm:presLayoutVars>
      </dgm:prSet>
      <dgm:spPr/>
      <dgm:t>
        <a:bodyPr/>
        <a:lstStyle/>
        <a:p>
          <a:endParaRPr lang="en-US"/>
        </a:p>
      </dgm:t>
    </dgm:pt>
    <dgm:pt modelId="{0DD198D5-B85A-4EFF-B3E9-28BBEFCE6122}" type="pres">
      <dgm:prSet presAssocID="{3744E0F7-22DD-4E51-9BBD-64DC1C243C1F}" presName="parentNode2" presStyleLbl="node1" presStyleIdx="1" presStyleCnt="3">
        <dgm:presLayoutVars>
          <dgm:chMax val="0"/>
          <dgm:bulletEnabled val="1"/>
        </dgm:presLayoutVars>
      </dgm:prSet>
      <dgm:spPr/>
      <dgm:t>
        <a:bodyPr/>
        <a:lstStyle/>
        <a:p>
          <a:endParaRPr lang="en-US"/>
        </a:p>
      </dgm:t>
    </dgm:pt>
    <dgm:pt modelId="{91625932-D4B8-4A97-AECC-0C2E21A7DB64}" type="pres">
      <dgm:prSet presAssocID="{3744E0F7-22DD-4E51-9BBD-64DC1C243C1F}" presName="connSite2" presStyleCnt="0"/>
      <dgm:spPr/>
    </dgm:pt>
    <dgm:pt modelId="{9BD54FF7-C307-43EE-8C7D-53941B9C0536}" type="pres">
      <dgm:prSet presAssocID="{DA0E743E-5EB7-4684-9D5C-029B3DBB13CE}" presName="Name18" presStyleLbl="sibTrans2D1" presStyleIdx="1" presStyleCnt="2"/>
      <dgm:spPr/>
      <dgm:t>
        <a:bodyPr/>
        <a:lstStyle/>
        <a:p>
          <a:endParaRPr lang="en-US"/>
        </a:p>
      </dgm:t>
    </dgm:pt>
    <dgm:pt modelId="{C20FD184-E0AE-47D8-AD92-AB10629214B5}" type="pres">
      <dgm:prSet presAssocID="{9704EE57-4592-4A74-830D-4CC90CEA213C}" presName="composite1" presStyleCnt="0"/>
      <dgm:spPr/>
    </dgm:pt>
    <dgm:pt modelId="{597E2304-EF76-4E38-9026-D16D1C08D7B4}" type="pres">
      <dgm:prSet presAssocID="{9704EE57-4592-4A74-830D-4CC90CEA213C}" presName="dummyNode1" presStyleLbl="node1" presStyleIdx="1" presStyleCnt="3"/>
      <dgm:spPr/>
    </dgm:pt>
    <dgm:pt modelId="{0639F4A2-6B61-47E7-90FC-BC2F6110EA23}" type="pres">
      <dgm:prSet presAssocID="{9704EE57-4592-4A74-830D-4CC90CEA213C}" presName="childNode1" presStyleLbl="bgAcc1" presStyleIdx="2" presStyleCnt="3" custScaleX="131853" custScaleY="119742">
        <dgm:presLayoutVars>
          <dgm:bulletEnabled val="1"/>
        </dgm:presLayoutVars>
      </dgm:prSet>
      <dgm:spPr/>
      <dgm:t>
        <a:bodyPr/>
        <a:lstStyle/>
        <a:p>
          <a:endParaRPr lang="en-US"/>
        </a:p>
      </dgm:t>
    </dgm:pt>
    <dgm:pt modelId="{24DDFF6E-5CAB-4A8C-A5DD-9332E6629BFB}" type="pres">
      <dgm:prSet presAssocID="{9704EE57-4592-4A74-830D-4CC90CEA213C}" presName="childNode1tx" presStyleLbl="bgAcc1" presStyleIdx="2" presStyleCnt="3">
        <dgm:presLayoutVars>
          <dgm:bulletEnabled val="1"/>
        </dgm:presLayoutVars>
      </dgm:prSet>
      <dgm:spPr/>
      <dgm:t>
        <a:bodyPr/>
        <a:lstStyle/>
        <a:p>
          <a:endParaRPr lang="en-US"/>
        </a:p>
      </dgm:t>
    </dgm:pt>
    <dgm:pt modelId="{7E9715E9-E71C-4064-9710-4DBAD6EDD519}" type="pres">
      <dgm:prSet presAssocID="{9704EE57-4592-4A74-830D-4CC90CEA213C}" presName="parentNode1" presStyleLbl="node1" presStyleIdx="2" presStyleCnt="3" custScaleX="85813" custLinFactNeighborX="5538" custLinFactNeighborY="34878">
        <dgm:presLayoutVars>
          <dgm:chMax val="1"/>
          <dgm:bulletEnabled val="1"/>
        </dgm:presLayoutVars>
      </dgm:prSet>
      <dgm:spPr/>
      <dgm:t>
        <a:bodyPr/>
        <a:lstStyle/>
        <a:p>
          <a:endParaRPr lang="en-US"/>
        </a:p>
      </dgm:t>
    </dgm:pt>
    <dgm:pt modelId="{CF0C9AAC-0510-4E43-974B-A5F20F5FD979}" type="pres">
      <dgm:prSet presAssocID="{9704EE57-4592-4A74-830D-4CC90CEA213C}" presName="connSite1" presStyleCnt="0"/>
      <dgm:spPr/>
    </dgm:pt>
  </dgm:ptLst>
  <dgm:cxnLst>
    <dgm:cxn modelId="{599EA035-786E-46BF-B280-89334D3A6053}" srcId="{3744E0F7-22DD-4E51-9BBD-64DC1C243C1F}" destId="{078DC7A5-AC26-4E89-88A2-EC1FF7741551}" srcOrd="0" destOrd="0" parTransId="{3151DCFA-B2F9-4B79-9FAF-A8AA99C30B74}" sibTransId="{2A5E65A3-8A77-436E-888B-507255712390}"/>
    <dgm:cxn modelId="{38AF898B-8159-4DB7-A334-DC9D11445370}" srcId="{44D8A42D-6FB1-4E0B-B5F0-80598095CB26}" destId="{9704EE57-4592-4A74-830D-4CC90CEA213C}" srcOrd="2" destOrd="0" parTransId="{FC6C44F0-0531-460B-AAFB-C0517FAD2E15}" sibTransId="{949C0790-68C0-47B3-9406-32E500D3E791}"/>
    <dgm:cxn modelId="{9F72F663-87E9-4BCD-B201-65F5FAFAB36E}" type="presOf" srcId="{93F70AB5-F7BC-4AC3-82C9-93842034ACED}" destId="{5D237389-2763-4C32-BD02-7A4F32FA9C2B}" srcOrd="1" destOrd="3" presId="urn:microsoft.com/office/officeart/2005/8/layout/hProcess4"/>
    <dgm:cxn modelId="{05DC715C-8D2E-48C0-9EEF-AFECBD1B593B}" srcId="{275718C6-2FDA-4558-951B-DB6C46BFBE87}" destId="{FF9AF97F-3A44-40CD-A804-54B2000916F6}" srcOrd="0" destOrd="0" parTransId="{FF32E3E4-8FA7-4065-A958-20C7DAC39C5C}" sibTransId="{6E6D0764-48BE-4A31-8680-34D4C8B2BFB0}"/>
    <dgm:cxn modelId="{B6237B23-ADF9-4B7C-80FB-EFA324870FCD}" type="presOf" srcId="{D1BF3128-3878-4901-8644-1D4C79DA65F2}" destId="{D9808156-3918-446C-881C-ABBB415D8C56}" srcOrd="1" destOrd="2" presId="urn:microsoft.com/office/officeart/2005/8/layout/hProcess4"/>
    <dgm:cxn modelId="{7CCA2BA3-D542-4A4D-A804-F3B1DC7B4E7A}" type="presOf" srcId="{9704EE57-4592-4A74-830D-4CC90CEA213C}" destId="{7E9715E9-E71C-4064-9710-4DBAD6EDD519}" srcOrd="0" destOrd="0" presId="urn:microsoft.com/office/officeart/2005/8/layout/hProcess4"/>
    <dgm:cxn modelId="{ED62E72A-BEE1-4EFD-9C28-C1B86CAEC9C3}" type="presOf" srcId="{FB50FDDB-C54B-4BB0-A1BE-B609C1667B25}" destId="{5D237389-2763-4C32-BD02-7A4F32FA9C2B}" srcOrd="1" destOrd="1" presId="urn:microsoft.com/office/officeart/2005/8/layout/hProcess4"/>
    <dgm:cxn modelId="{9142879F-AF0D-424A-95C4-C6B2E81EA5A9}" srcId="{3744E0F7-22DD-4E51-9BBD-64DC1C243C1F}" destId="{D1BF3128-3878-4901-8644-1D4C79DA65F2}" srcOrd="2" destOrd="0" parTransId="{C8CFD256-332A-4886-B642-523E51AA6EEC}" sibTransId="{09B5E46C-583C-4358-9C80-4E1CB1B99B65}"/>
    <dgm:cxn modelId="{B1CC15EB-A693-4B23-B467-1CFB82563984}" srcId="{44D8A42D-6FB1-4E0B-B5F0-80598095CB26}" destId="{3744E0F7-22DD-4E51-9BBD-64DC1C243C1F}" srcOrd="1" destOrd="0" parTransId="{C04B9199-6659-4EBB-AC51-A3A2B282B1F3}" sibTransId="{DA0E743E-5EB7-4684-9D5C-029B3DBB13CE}"/>
    <dgm:cxn modelId="{185DFFEA-69F3-4E26-A8B7-8F4E7EF216AA}" type="presOf" srcId="{74CC0283-E97E-4948-8DC6-605546802E35}" destId="{04B50FAE-1CCC-402B-A8AA-3E6A795C9E71}" srcOrd="0" destOrd="1" presId="urn:microsoft.com/office/officeart/2005/8/layout/hProcess4"/>
    <dgm:cxn modelId="{0B400E97-D6B9-49FB-B622-CB93EA04E2D6}" type="presOf" srcId="{5B66DA12-6865-4EB4-A52E-760495EA1F95}" destId="{5D237389-2763-4C32-BD02-7A4F32FA9C2B}" srcOrd="1" destOrd="2" presId="urn:microsoft.com/office/officeart/2005/8/layout/hProcess4"/>
    <dgm:cxn modelId="{DE26BD87-CB36-4594-9007-74159C2092A1}" type="presOf" srcId="{74CC0283-E97E-4948-8DC6-605546802E35}" destId="{D9808156-3918-446C-881C-ABBB415D8C56}" srcOrd="1" destOrd="1" presId="urn:microsoft.com/office/officeart/2005/8/layout/hProcess4"/>
    <dgm:cxn modelId="{C772DDE0-C371-4C20-9587-A82364A7435A}" type="presOf" srcId="{FF9AF97F-3A44-40CD-A804-54B2000916F6}" destId="{5D237389-2763-4C32-BD02-7A4F32FA9C2B}" srcOrd="1" destOrd="0" presId="urn:microsoft.com/office/officeart/2005/8/layout/hProcess4"/>
    <dgm:cxn modelId="{DFDF60BD-5CDB-4E4F-9A7A-4A74D250AF05}" type="presOf" srcId="{93F70AB5-F7BC-4AC3-82C9-93842034ACED}" destId="{89B3E8B0-393E-455D-9B72-9A012C2A4244}" srcOrd="0" destOrd="3" presId="urn:microsoft.com/office/officeart/2005/8/layout/hProcess4"/>
    <dgm:cxn modelId="{22003F23-40B8-4D4B-8E2B-31526B376B90}" type="presOf" srcId="{4084C65D-17BE-47B8-88D4-C4C0603974B0}" destId="{24DDFF6E-5CAB-4A8C-A5DD-9332E6629BFB}" srcOrd="1" destOrd="1" presId="urn:microsoft.com/office/officeart/2005/8/layout/hProcess4"/>
    <dgm:cxn modelId="{B3659E58-92E1-4DD3-A9EB-9C7129EBA8BD}" type="presOf" srcId="{9D2B6F1D-0C15-4685-A530-CA1F108A5E20}" destId="{24DDFF6E-5CAB-4A8C-A5DD-9332E6629BFB}" srcOrd="1" destOrd="0" presId="urn:microsoft.com/office/officeart/2005/8/layout/hProcess4"/>
    <dgm:cxn modelId="{E75DB62A-8250-415D-A1C9-7CC4D8D3D969}" type="presOf" srcId="{4084C65D-17BE-47B8-88D4-C4C0603974B0}" destId="{0639F4A2-6B61-47E7-90FC-BC2F6110EA23}" srcOrd="0" destOrd="1" presId="urn:microsoft.com/office/officeart/2005/8/layout/hProcess4"/>
    <dgm:cxn modelId="{1B3AFB8A-FF36-4686-AA95-07E9339FBB8D}" type="presOf" srcId="{44D8A42D-6FB1-4E0B-B5F0-80598095CB26}" destId="{894FC44D-58BC-4868-8FBB-4DC8BFEB9D42}" srcOrd="0" destOrd="0" presId="urn:microsoft.com/office/officeart/2005/8/layout/hProcess4"/>
    <dgm:cxn modelId="{E1AF230B-2988-45DD-9EF5-09D498B23618}" type="presOf" srcId="{1F59DE3F-0C20-4AAB-8ABA-8EAB004A6C2D}" destId="{0639F4A2-6B61-47E7-90FC-BC2F6110EA23}" srcOrd="0" destOrd="2" presId="urn:microsoft.com/office/officeart/2005/8/layout/hProcess4"/>
    <dgm:cxn modelId="{83573BDE-7A00-4517-8719-CB3D22895F68}" type="presOf" srcId="{FF9AF97F-3A44-40CD-A804-54B2000916F6}" destId="{89B3E8B0-393E-455D-9B72-9A012C2A4244}" srcOrd="0" destOrd="0" presId="urn:microsoft.com/office/officeart/2005/8/layout/hProcess4"/>
    <dgm:cxn modelId="{0B1F024B-2433-4FDB-B403-9029B7A0D5F2}" type="presOf" srcId="{DA0E743E-5EB7-4684-9D5C-029B3DBB13CE}" destId="{9BD54FF7-C307-43EE-8C7D-53941B9C0536}" srcOrd="0" destOrd="0" presId="urn:microsoft.com/office/officeart/2005/8/layout/hProcess4"/>
    <dgm:cxn modelId="{F4BFB6D1-4945-42A6-B712-8E5C58EFA8C5}" type="presOf" srcId="{FB50FDDB-C54B-4BB0-A1BE-B609C1667B25}" destId="{89B3E8B0-393E-455D-9B72-9A012C2A4244}" srcOrd="0" destOrd="1" presId="urn:microsoft.com/office/officeart/2005/8/layout/hProcess4"/>
    <dgm:cxn modelId="{B5CA7796-99DE-4FD4-9059-EC32B15BFFFC}" type="presOf" srcId="{9D2B6F1D-0C15-4685-A530-CA1F108A5E20}" destId="{0639F4A2-6B61-47E7-90FC-BC2F6110EA23}" srcOrd="0" destOrd="0" presId="urn:microsoft.com/office/officeart/2005/8/layout/hProcess4"/>
    <dgm:cxn modelId="{24C9DE13-EE75-48F8-91AB-158FE3CD8156}" type="presOf" srcId="{078DC7A5-AC26-4E89-88A2-EC1FF7741551}" destId="{D9808156-3918-446C-881C-ABBB415D8C56}" srcOrd="1" destOrd="0" presId="urn:microsoft.com/office/officeart/2005/8/layout/hProcess4"/>
    <dgm:cxn modelId="{F8D8391B-21B5-45D2-9B13-15C76D44CB90}" srcId="{275718C6-2FDA-4558-951B-DB6C46BFBE87}" destId="{FB50FDDB-C54B-4BB0-A1BE-B609C1667B25}" srcOrd="1" destOrd="0" parTransId="{B3C3C077-A0A6-44E1-826A-7FAAC1D654AE}" sibTransId="{7132509D-EA7E-43AC-ADE7-5E90B50B8CE6}"/>
    <dgm:cxn modelId="{43D05A72-15EB-45A4-9409-11EA2808DA35}" type="presOf" srcId="{078DC7A5-AC26-4E89-88A2-EC1FF7741551}" destId="{04B50FAE-1CCC-402B-A8AA-3E6A795C9E71}" srcOrd="0" destOrd="0" presId="urn:microsoft.com/office/officeart/2005/8/layout/hProcess4"/>
    <dgm:cxn modelId="{334D47C2-8FAD-4DCD-92DD-5BDED712F9D6}" type="presOf" srcId="{275718C6-2FDA-4558-951B-DB6C46BFBE87}" destId="{68BCE630-68C3-4AE4-AE88-0E9AA9D8FF00}" srcOrd="0" destOrd="0" presId="urn:microsoft.com/office/officeart/2005/8/layout/hProcess4"/>
    <dgm:cxn modelId="{0443A83B-532F-414F-8A24-90D33A5DC9B2}" type="presOf" srcId="{3744E0F7-22DD-4E51-9BBD-64DC1C243C1F}" destId="{0DD198D5-B85A-4EFF-B3E9-28BBEFCE6122}" srcOrd="0" destOrd="0" presId="urn:microsoft.com/office/officeart/2005/8/layout/hProcess4"/>
    <dgm:cxn modelId="{61742A97-A7F4-45EA-A329-FFFA6FA608AC}" type="presOf" srcId="{F43F6211-2373-4E52-843C-E00C653B49B3}" destId="{D6E853AC-28AA-4666-9805-5AF622318E00}" srcOrd="0" destOrd="0" presId="urn:microsoft.com/office/officeart/2005/8/layout/hProcess4"/>
    <dgm:cxn modelId="{8E6DC962-C533-4CC4-9386-CF5ECF2D3383}" srcId="{3744E0F7-22DD-4E51-9BBD-64DC1C243C1F}" destId="{74CC0283-E97E-4948-8DC6-605546802E35}" srcOrd="1" destOrd="0" parTransId="{46419EE1-7BF5-460F-B7A4-84F1D892A8C8}" sibTransId="{CB0412B1-A264-42F5-A3FC-173E53104480}"/>
    <dgm:cxn modelId="{26FC1797-14DD-4664-93E4-1113161CA276}" srcId="{44D8A42D-6FB1-4E0B-B5F0-80598095CB26}" destId="{275718C6-2FDA-4558-951B-DB6C46BFBE87}" srcOrd="0" destOrd="0" parTransId="{720B2358-F205-445D-AB23-4398FCA3799D}" sibTransId="{F43F6211-2373-4E52-843C-E00C653B49B3}"/>
    <dgm:cxn modelId="{EB02057C-7E88-453B-BEB8-E66566E3E4D4}" type="presOf" srcId="{1F59DE3F-0C20-4AAB-8ABA-8EAB004A6C2D}" destId="{24DDFF6E-5CAB-4A8C-A5DD-9332E6629BFB}" srcOrd="1" destOrd="2" presId="urn:microsoft.com/office/officeart/2005/8/layout/hProcess4"/>
    <dgm:cxn modelId="{9A644359-C9AA-4FD2-B288-F201FEB4C859}" srcId="{275718C6-2FDA-4558-951B-DB6C46BFBE87}" destId="{5B66DA12-6865-4EB4-A52E-760495EA1F95}" srcOrd="2" destOrd="0" parTransId="{CA52C5D7-DDCC-4015-87F7-1EF06C128B71}" sibTransId="{2B7A4846-FEF4-45B4-A982-CAAEBF627C83}"/>
    <dgm:cxn modelId="{6BEA9E85-491F-41D5-8772-A2AB8008F0E2}" type="presOf" srcId="{5B66DA12-6865-4EB4-A52E-760495EA1F95}" destId="{89B3E8B0-393E-455D-9B72-9A012C2A4244}" srcOrd="0" destOrd="2" presId="urn:microsoft.com/office/officeart/2005/8/layout/hProcess4"/>
    <dgm:cxn modelId="{98DCB60E-D9F1-42D3-9A08-A0A34DB50185}" srcId="{9704EE57-4592-4A74-830D-4CC90CEA213C}" destId="{1F59DE3F-0C20-4AAB-8ABA-8EAB004A6C2D}" srcOrd="2" destOrd="0" parTransId="{E6D63DB7-6AF0-4B73-9C30-9576F6D20D1F}" sibTransId="{E64BDDC9-E1DC-440D-810A-64257BFE0AA9}"/>
    <dgm:cxn modelId="{6CAE48C2-5172-4717-B9AC-4D06CF606D20}" srcId="{9704EE57-4592-4A74-830D-4CC90CEA213C}" destId="{4084C65D-17BE-47B8-88D4-C4C0603974B0}" srcOrd="1" destOrd="0" parTransId="{18858B61-19F8-49DC-B57D-11C5FD21E010}" sibTransId="{FDE8E8ED-DC01-4DC9-8097-22CDE328B6E6}"/>
    <dgm:cxn modelId="{16D876EF-0F33-4088-BD2C-141F046E74C2}" srcId="{9704EE57-4592-4A74-830D-4CC90CEA213C}" destId="{9D2B6F1D-0C15-4685-A530-CA1F108A5E20}" srcOrd="0" destOrd="0" parTransId="{15ACDB74-AA8A-457F-8CB1-14D8B477D400}" sibTransId="{ADE45F9F-5A58-446E-8BFA-84EC35C2D9D0}"/>
    <dgm:cxn modelId="{E43DCEEE-76BF-493C-9AC1-D7DEB9BD458F}" srcId="{275718C6-2FDA-4558-951B-DB6C46BFBE87}" destId="{93F70AB5-F7BC-4AC3-82C9-93842034ACED}" srcOrd="3" destOrd="0" parTransId="{C29F7397-F3E7-4A27-978A-1BAC32A6EC4C}" sibTransId="{EC24F396-98C8-470C-8F2F-300C6B032FA4}"/>
    <dgm:cxn modelId="{BD30F3AA-9D84-4B22-8047-AA213F379794}" type="presOf" srcId="{D1BF3128-3878-4901-8644-1D4C79DA65F2}" destId="{04B50FAE-1CCC-402B-A8AA-3E6A795C9E71}" srcOrd="0" destOrd="2" presId="urn:microsoft.com/office/officeart/2005/8/layout/hProcess4"/>
    <dgm:cxn modelId="{5D97E317-9C23-4E2D-8A9F-632F5C76EB89}" type="presParOf" srcId="{894FC44D-58BC-4868-8FBB-4DC8BFEB9D42}" destId="{665815EC-DDC2-4F03-9FA1-E5C9147F8C58}" srcOrd="0" destOrd="0" presId="urn:microsoft.com/office/officeart/2005/8/layout/hProcess4"/>
    <dgm:cxn modelId="{885E9FE5-7A2E-4792-9E94-D613CE7700F0}" type="presParOf" srcId="{894FC44D-58BC-4868-8FBB-4DC8BFEB9D42}" destId="{B83D0CD1-EAC3-4C24-89CF-47EA9BBB878E}" srcOrd="1" destOrd="0" presId="urn:microsoft.com/office/officeart/2005/8/layout/hProcess4"/>
    <dgm:cxn modelId="{696610FC-8D83-47A0-9B66-1874504DF236}" type="presParOf" srcId="{894FC44D-58BC-4868-8FBB-4DC8BFEB9D42}" destId="{6976E23E-255A-45CF-9A2B-E6F740ED6E74}" srcOrd="2" destOrd="0" presId="urn:microsoft.com/office/officeart/2005/8/layout/hProcess4"/>
    <dgm:cxn modelId="{D9253A16-AE17-488E-B21F-F5D1B2C1A729}" type="presParOf" srcId="{6976E23E-255A-45CF-9A2B-E6F740ED6E74}" destId="{16EA0F5A-2D57-4EEB-B8CB-AD94D3AD677E}" srcOrd="0" destOrd="0" presId="urn:microsoft.com/office/officeart/2005/8/layout/hProcess4"/>
    <dgm:cxn modelId="{37E93324-5AC5-421E-8228-488FB774D0C9}" type="presParOf" srcId="{16EA0F5A-2D57-4EEB-B8CB-AD94D3AD677E}" destId="{CF6E4C04-99C3-4B1F-B05B-A83B6EE94AB3}" srcOrd="0" destOrd="0" presId="urn:microsoft.com/office/officeart/2005/8/layout/hProcess4"/>
    <dgm:cxn modelId="{16991E70-48EB-4F5C-81C9-6941C6220718}" type="presParOf" srcId="{16EA0F5A-2D57-4EEB-B8CB-AD94D3AD677E}" destId="{89B3E8B0-393E-455D-9B72-9A012C2A4244}" srcOrd="1" destOrd="0" presId="urn:microsoft.com/office/officeart/2005/8/layout/hProcess4"/>
    <dgm:cxn modelId="{742BABC1-5B07-41BC-99E2-D824E44F8D94}" type="presParOf" srcId="{16EA0F5A-2D57-4EEB-B8CB-AD94D3AD677E}" destId="{5D237389-2763-4C32-BD02-7A4F32FA9C2B}" srcOrd="2" destOrd="0" presId="urn:microsoft.com/office/officeart/2005/8/layout/hProcess4"/>
    <dgm:cxn modelId="{1B5FFA4B-0309-4463-B0AA-8D3B605D5561}" type="presParOf" srcId="{16EA0F5A-2D57-4EEB-B8CB-AD94D3AD677E}" destId="{68BCE630-68C3-4AE4-AE88-0E9AA9D8FF00}" srcOrd="3" destOrd="0" presId="urn:microsoft.com/office/officeart/2005/8/layout/hProcess4"/>
    <dgm:cxn modelId="{8C06D4A9-8160-4050-B190-23B38B218794}" type="presParOf" srcId="{16EA0F5A-2D57-4EEB-B8CB-AD94D3AD677E}" destId="{9A9C33E5-6279-4CF2-9D7B-06E2F8B8CFD3}" srcOrd="4" destOrd="0" presId="urn:microsoft.com/office/officeart/2005/8/layout/hProcess4"/>
    <dgm:cxn modelId="{E392BA44-2801-4AC4-BE88-C4D4DA007572}" type="presParOf" srcId="{6976E23E-255A-45CF-9A2B-E6F740ED6E74}" destId="{D6E853AC-28AA-4666-9805-5AF622318E00}" srcOrd="1" destOrd="0" presId="urn:microsoft.com/office/officeart/2005/8/layout/hProcess4"/>
    <dgm:cxn modelId="{5FF949DD-8A5C-4AD0-A565-80A741637D08}" type="presParOf" srcId="{6976E23E-255A-45CF-9A2B-E6F740ED6E74}" destId="{BA000449-A36A-41CB-80BE-EE71AB2B3FCE}" srcOrd="2" destOrd="0" presId="urn:microsoft.com/office/officeart/2005/8/layout/hProcess4"/>
    <dgm:cxn modelId="{9B8C38B4-81A8-450B-A7DC-3E460B1A9E4C}" type="presParOf" srcId="{BA000449-A36A-41CB-80BE-EE71AB2B3FCE}" destId="{1458EF94-2472-40F2-A48F-DDA70CC1EA76}" srcOrd="0" destOrd="0" presId="urn:microsoft.com/office/officeart/2005/8/layout/hProcess4"/>
    <dgm:cxn modelId="{6731A9A8-9D98-4527-921D-0FB47164311E}" type="presParOf" srcId="{BA000449-A36A-41CB-80BE-EE71AB2B3FCE}" destId="{04B50FAE-1CCC-402B-A8AA-3E6A795C9E71}" srcOrd="1" destOrd="0" presId="urn:microsoft.com/office/officeart/2005/8/layout/hProcess4"/>
    <dgm:cxn modelId="{B92FA801-4A01-4019-8274-3A11F722A1B3}" type="presParOf" srcId="{BA000449-A36A-41CB-80BE-EE71AB2B3FCE}" destId="{D9808156-3918-446C-881C-ABBB415D8C56}" srcOrd="2" destOrd="0" presId="urn:microsoft.com/office/officeart/2005/8/layout/hProcess4"/>
    <dgm:cxn modelId="{389B8B1F-08BA-488A-913E-B4FC5B6709CE}" type="presParOf" srcId="{BA000449-A36A-41CB-80BE-EE71AB2B3FCE}" destId="{0DD198D5-B85A-4EFF-B3E9-28BBEFCE6122}" srcOrd="3" destOrd="0" presId="urn:microsoft.com/office/officeart/2005/8/layout/hProcess4"/>
    <dgm:cxn modelId="{8368E00A-2E2B-4AEA-89BD-3AA2D0CBE1BD}" type="presParOf" srcId="{BA000449-A36A-41CB-80BE-EE71AB2B3FCE}" destId="{91625932-D4B8-4A97-AECC-0C2E21A7DB64}" srcOrd="4" destOrd="0" presId="urn:microsoft.com/office/officeart/2005/8/layout/hProcess4"/>
    <dgm:cxn modelId="{A07D5483-9EA8-4F7A-8980-A631E33F8FA0}" type="presParOf" srcId="{6976E23E-255A-45CF-9A2B-E6F740ED6E74}" destId="{9BD54FF7-C307-43EE-8C7D-53941B9C0536}" srcOrd="3" destOrd="0" presId="urn:microsoft.com/office/officeart/2005/8/layout/hProcess4"/>
    <dgm:cxn modelId="{D54018C3-77CC-4578-99D5-3D927F06E9BF}" type="presParOf" srcId="{6976E23E-255A-45CF-9A2B-E6F740ED6E74}" destId="{C20FD184-E0AE-47D8-AD92-AB10629214B5}" srcOrd="4" destOrd="0" presId="urn:microsoft.com/office/officeart/2005/8/layout/hProcess4"/>
    <dgm:cxn modelId="{92EF9DAC-39C6-42CE-9D1D-194562CF6417}" type="presParOf" srcId="{C20FD184-E0AE-47D8-AD92-AB10629214B5}" destId="{597E2304-EF76-4E38-9026-D16D1C08D7B4}" srcOrd="0" destOrd="0" presId="urn:microsoft.com/office/officeart/2005/8/layout/hProcess4"/>
    <dgm:cxn modelId="{6C5A348F-B860-4AA8-BE2F-55FEB74181A0}" type="presParOf" srcId="{C20FD184-E0AE-47D8-AD92-AB10629214B5}" destId="{0639F4A2-6B61-47E7-90FC-BC2F6110EA23}" srcOrd="1" destOrd="0" presId="urn:microsoft.com/office/officeart/2005/8/layout/hProcess4"/>
    <dgm:cxn modelId="{329BE06F-3596-4A95-B937-34749F78B4F3}" type="presParOf" srcId="{C20FD184-E0AE-47D8-AD92-AB10629214B5}" destId="{24DDFF6E-5CAB-4A8C-A5DD-9332E6629BFB}" srcOrd="2" destOrd="0" presId="urn:microsoft.com/office/officeart/2005/8/layout/hProcess4"/>
    <dgm:cxn modelId="{8BCA6363-C8C0-4594-9401-40CEE3A76B09}" type="presParOf" srcId="{C20FD184-E0AE-47D8-AD92-AB10629214B5}" destId="{7E9715E9-E71C-4064-9710-4DBAD6EDD519}" srcOrd="3" destOrd="0" presId="urn:microsoft.com/office/officeart/2005/8/layout/hProcess4"/>
    <dgm:cxn modelId="{EE3063C1-5C7A-41C8-98D7-CFA6058820C4}" type="presParOf" srcId="{C20FD184-E0AE-47D8-AD92-AB10629214B5}" destId="{CF0C9AAC-0510-4E43-974B-A5F20F5FD97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EB5D2-362E-4280-977D-D0E4827E0F9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D"/>
        </a:p>
      </dgm:t>
    </dgm:pt>
    <dgm:pt modelId="{EB986DC6-9277-4D89-AE74-CB60AE205065}">
      <dgm:prSet phldrT="[Text]"/>
      <dgm:spPr/>
      <dgm:t>
        <a:bodyPr/>
        <a:lstStyle/>
        <a:p>
          <a:r>
            <a:rPr lang="en-ID" dirty="0"/>
            <a:t>PENYELENGGARA</a:t>
          </a:r>
        </a:p>
      </dgm:t>
    </dgm:pt>
    <dgm:pt modelId="{80E65469-2FD7-4A10-B960-297312E55FAB}" type="parTrans" cxnId="{F0E0815F-0406-4BEC-B85A-D43AD9425372}">
      <dgm:prSet/>
      <dgm:spPr/>
      <dgm:t>
        <a:bodyPr/>
        <a:lstStyle/>
        <a:p>
          <a:endParaRPr lang="en-ID"/>
        </a:p>
      </dgm:t>
    </dgm:pt>
    <dgm:pt modelId="{470C83A0-B96C-44FA-94A0-936F9E9484E3}" type="sibTrans" cxnId="{F0E0815F-0406-4BEC-B85A-D43AD9425372}">
      <dgm:prSet/>
      <dgm:spPr/>
      <dgm:t>
        <a:bodyPr/>
        <a:lstStyle/>
        <a:p>
          <a:endParaRPr lang="en-ID"/>
        </a:p>
      </dgm:t>
    </dgm:pt>
    <dgm:pt modelId="{07CF978C-03B8-4470-8FEC-258AA1EC4673}">
      <dgm:prSet phldrT="[Text]"/>
      <dgm:spPr/>
      <dgm:t>
        <a:bodyPr/>
        <a:lstStyle/>
        <a:p>
          <a:pPr>
            <a:buFont typeface="Arial" panose="020B0604020202020204" pitchFamily="34" charset="0"/>
            <a:buChar char="•"/>
          </a:pPr>
          <a:r>
            <a:rPr lang="en-ID" dirty="0" err="1"/>
            <a:t>Menyusun</a:t>
          </a:r>
          <a:r>
            <a:rPr lang="en-ID" dirty="0"/>
            <a:t> </a:t>
          </a:r>
          <a:r>
            <a:rPr lang="en-ID" dirty="0" err="1"/>
            <a:t>tim</a:t>
          </a:r>
          <a:r>
            <a:rPr lang="en-ID" dirty="0"/>
            <a:t> </a:t>
          </a:r>
          <a:r>
            <a:rPr lang="en-ID" dirty="0" err="1"/>
            <a:t>ePembelajaran</a:t>
          </a:r>
          <a:endParaRPr lang="en-ID" dirty="0"/>
        </a:p>
      </dgm:t>
    </dgm:pt>
    <dgm:pt modelId="{C45E3211-BF33-43A0-BC7D-72C2BC4A4FE2}" type="parTrans" cxnId="{BCD8406D-7134-445A-BD1A-84D98F18236D}">
      <dgm:prSet/>
      <dgm:spPr/>
      <dgm:t>
        <a:bodyPr/>
        <a:lstStyle/>
        <a:p>
          <a:endParaRPr lang="en-ID"/>
        </a:p>
      </dgm:t>
    </dgm:pt>
    <dgm:pt modelId="{588BCCC4-2523-4FF2-9349-EC96A64788D9}" type="sibTrans" cxnId="{BCD8406D-7134-445A-BD1A-84D98F18236D}">
      <dgm:prSet/>
      <dgm:spPr/>
      <dgm:t>
        <a:bodyPr/>
        <a:lstStyle/>
        <a:p>
          <a:endParaRPr lang="en-ID"/>
        </a:p>
      </dgm:t>
    </dgm:pt>
    <dgm:pt modelId="{8C27C5D1-AD07-45DD-8072-C19FAEE5C74F}">
      <dgm:prSet phldrT="[Text]"/>
      <dgm:spPr/>
      <dgm:t>
        <a:bodyPr/>
        <a:lstStyle/>
        <a:p>
          <a:r>
            <a:rPr lang="en-ID" dirty="0" smtClean="0"/>
            <a:t>PTP</a:t>
          </a:r>
          <a:endParaRPr lang="en-ID" dirty="0"/>
        </a:p>
      </dgm:t>
    </dgm:pt>
    <dgm:pt modelId="{CD1844D8-8C96-4CA7-BF6C-806AB4BE0591}" type="parTrans" cxnId="{1A6B7448-69C5-4ED9-8024-C787529A4A50}">
      <dgm:prSet/>
      <dgm:spPr/>
      <dgm:t>
        <a:bodyPr/>
        <a:lstStyle/>
        <a:p>
          <a:endParaRPr lang="en-ID"/>
        </a:p>
      </dgm:t>
    </dgm:pt>
    <dgm:pt modelId="{F77DA74D-137E-4D50-BD0F-699D7E599C9C}" type="sibTrans" cxnId="{1A6B7448-69C5-4ED9-8024-C787529A4A50}">
      <dgm:prSet/>
      <dgm:spPr/>
      <dgm:t>
        <a:bodyPr/>
        <a:lstStyle/>
        <a:p>
          <a:endParaRPr lang="en-ID"/>
        </a:p>
      </dgm:t>
    </dgm:pt>
    <dgm:pt modelId="{DC43BEFC-7017-43B7-B1ED-451F7E654F44}">
      <dgm:prSet phldrT="[Text]"/>
      <dgm:spPr/>
      <dgm:t>
        <a:bodyPr/>
        <a:lstStyle/>
        <a:p>
          <a:pPr>
            <a:buFont typeface="Arial" panose="020B0604020202020204" pitchFamily="34" charset="0"/>
            <a:buChar char="•"/>
          </a:pPr>
          <a:r>
            <a:rPr lang="en-ID" dirty="0" err="1" smtClean="0"/>
            <a:t>Menganalisis</a:t>
          </a:r>
          <a:r>
            <a:rPr lang="en-ID" dirty="0" smtClean="0"/>
            <a:t>,  </a:t>
          </a:r>
          <a:r>
            <a:rPr lang="en-ID" dirty="0" err="1" smtClean="0"/>
            <a:t>Merancang</a:t>
          </a:r>
          <a:r>
            <a:rPr lang="en-ID" dirty="0" smtClean="0"/>
            <a:t> Model </a:t>
          </a:r>
          <a:r>
            <a:rPr lang="en-ID" dirty="0" err="1" smtClean="0"/>
            <a:t>Pembelajaran</a:t>
          </a:r>
          <a:endParaRPr lang="en-ID" dirty="0"/>
        </a:p>
      </dgm:t>
    </dgm:pt>
    <dgm:pt modelId="{286E14B7-591D-413A-9E8A-0513F57F6E81}" type="parTrans" cxnId="{C6C1E22E-77EE-4CB8-9C66-34E4E8AF2103}">
      <dgm:prSet/>
      <dgm:spPr/>
      <dgm:t>
        <a:bodyPr/>
        <a:lstStyle/>
        <a:p>
          <a:endParaRPr lang="en-ID"/>
        </a:p>
      </dgm:t>
    </dgm:pt>
    <dgm:pt modelId="{EF67B47F-EFC1-4833-BDB8-AA42A1971914}" type="sibTrans" cxnId="{C6C1E22E-77EE-4CB8-9C66-34E4E8AF2103}">
      <dgm:prSet/>
      <dgm:spPr/>
      <dgm:t>
        <a:bodyPr/>
        <a:lstStyle/>
        <a:p>
          <a:endParaRPr lang="en-ID"/>
        </a:p>
      </dgm:t>
    </dgm:pt>
    <dgm:pt modelId="{2C51489A-ABF9-4859-902D-E42097B8BD79}">
      <dgm:prSet phldrT="[Text]"/>
      <dgm:spPr/>
      <dgm:t>
        <a:bodyPr/>
        <a:lstStyle/>
        <a:p>
          <a:r>
            <a:rPr lang="en-ID" dirty="0"/>
            <a:t>ADMINISTRATOR/</a:t>
          </a:r>
        </a:p>
        <a:p>
          <a:r>
            <a:rPr lang="en-ID" dirty="0"/>
            <a:t>TEKNIS</a:t>
          </a:r>
        </a:p>
      </dgm:t>
    </dgm:pt>
    <dgm:pt modelId="{80E6485E-72B8-4EC1-9FDC-CC34121802C2}" type="parTrans" cxnId="{958996C5-6A9D-4B25-BFB3-C5A7BC251206}">
      <dgm:prSet/>
      <dgm:spPr/>
      <dgm:t>
        <a:bodyPr/>
        <a:lstStyle/>
        <a:p>
          <a:endParaRPr lang="en-ID"/>
        </a:p>
      </dgm:t>
    </dgm:pt>
    <dgm:pt modelId="{5961AF9B-0674-4AB2-977C-66DA58A5815B}" type="sibTrans" cxnId="{958996C5-6A9D-4B25-BFB3-C5A7BC251206}">
      <dgm:prSet/>
      <dgm:spPr/>
      <dgm:t>
        <a:bodyPr/>
        <a:lstStyle/>
        <a:p>
          <a:endParaRPr lang="en-ID"/>
        </a:p>
      </dgm:t>
    </dgm:pt>
    <dgm:pt modelId="{4ABC8E49-4216-4936-AEA3-7E5DEF2F276E}">
      <dgm:prSet phldrT="[Text]"/>
      <dgm:spPr/>
      <dgm:t>
        <a:bodyPr/>
        <a:lstStyle/>
        <a:p>
          <a:pPr>
            <a:buFont typeface="Arial" panose="020B0604020202020204" pitchFamily="34" charset="0"/>
            <a:buChar char="•"/>
          </a:pPr>
          <a:r>
            <a:rPr lang="en-ID" baseline="0" dirty="0" err="1"/>
            <a:t>Menyiapkan</a:t>
          </a:r>
          <a:r>
            <a:rPr lang="en-ID" baseline="0" dirty="0"/>
            <a:t> </a:t>
          </a:r>
          <a:r>
            <a:rPr lang="en-ID" baseline="0" dirty="0" err="1"/>
            <a:t>aplikasi</a:t>
          </a:r>
          <a:r>
            <a:rPr lang="en-ID" baseline="0" dirty="0"/>
            <a:t> e-Learning</a:t>
          </a:r>
          <a:endParaRPr lang="en-ID" dirty="0"/>
        </a:p>
      </dgm:t>
    </dgm:pt>
    <dgm:pt modelId="{A6535061-0E9F-46A8-97BD-250A492A1C5D}" type="parTrans" cxnId="{6D3058ED-3AB3-4B5E-AACF-8C1C2F8406D0}">
      <dgm:prSet/>
      <dgm:spPr/>
      <dgm:t>
        <a:bodyPr/>
        <a:lstStyle/>
        <a:p>
          <a:endParaRPr lang="en-ID"/>
        </a:p>
      </dgm:t>
    </dgm:pt>
    <dgm:pt modelId="{3ADF6904-3AD6-44BD-B222-1913EF78CFB2}" type="sibTrans" cxnId="{6D3058ED-3AB3-4B5E-AACF-8C1C2F8406D0}">
      <dgm:prSet/>
      <dgm:spPr/>
      <dgm:t>
        <a:bodyPr/>
        <a:lstStyle/>
        <a:p>
          <a:endParaRPr lang="en-ID"/>
        </a:p>
      </dgm:t>
    </dgm:pt>
    <dgm:pt modelId="{DE581270-B35D-4209-B10C-810CA487FBCC}">
      <dgm:prSet phldrT="[Text]"/>
      <dgm:spPr/>
      <dgm:t>
        <a:bodyPr/>
        <a:lstStyle/>
        <a:p>
          <a:r>
            <a:rPr lang="en-ID" dirty="0"/>
            <a:t>FASILITATOR/ LAYANAN</a:t>
          </a:r>
        </a:p>
      </dgm:t>
    </dgm:pt>
    <dgm:pt modelId="{6FD5EF41-9770-41A8-9486-9F292F84B1EE}" type="parTrans" cxnId="{D0D35D54-5523-457C-B8B3-87824CFFB174}">
      <dgm:prSet/>
      <dgm:spPr/>
      <dgm:t>
        <a:bodyPr/>
        <a:lstStyle/>
        <a:p>
          <a:endParaRPr lang="en-ID"/>
        </a:p>
      </dgm:t>
    </dgm:pt>
    <dgm:pt modelId="{A07703CB-BF67-40FB-9FBB-479F4A321D0D}" type="sibTrans" cxnId="{D0D35D54-5523-457C-B8B3-87824CFFB174}">
      <dgm:prSet/>
      <dgm:spPr/>
      <dgm:t>
        <a:bodyPr/>
        <a:lstStyle/>
        <a:p>
          <a:endParaRPr lang="en-ID"/>
        </a:p>
      </dgm:t>
    </dgm:pt>
    <dgm:pt modelId="{B7F0F30F-24E2-45CB-B390-2FDB055E1FCB}">
      <dgm:prSet/>
      <dgm:spPr/>
      <dgm:t>
        <a:bodyPr/>
        <a:lstStyle/>
        <a:p>
          <a:pPr>
            <a:buFont typeface="Arial" panose="020B0604020202020204" pitchFamily="34" charset="0"/>
            <a:buChar char="•"/>
          </a:pPr>
          <a:r>
            <a:rPr lang="en-ID" dirty="0" err="1"/>
            <a:t>Menyusun</a:t>
          </a:r>
          <a:r>
            <a:rPr lang="en-ID" dirty="0"/>
            <a:t> </a:t>
          </a:r>
          <a:r>
            <a:rPr lang="en-ID" dirty="0" err="1"/>
            <a:t>pedoman</a:t>
          </a:r>
          <a:r>
            <a:rPr lang="en-ID" dirty="0"/>
            <a:t> </a:t>
          </a:r>
          <a:r>
            <a:rPr lang="en-ID" dirty="0" err="1"/>
            <a:t>pelaksanaan</a:t>
          </a:r>
          <a:r>
            <a:rPr lang="en-ID" dirty="0"/>
            <a:t> </a:t>
          </a:r>
          <a:r>
            <a:rPr lang="en-ID" dirty="0" err="1"/>
            <a:t>pembelajaran</a:t>
          </a:r>
          <a:r>
            <a:rPr lang="en-ID" dirty="0"/>
            <a:t> daring</a:t>
          </a:r>
        </a:p>
      </dgm:t>
    </dgm:pt>
    <dgm:pt modelId="{510ACAC4-93D1-4183-BED0-3AC5E174472D}" type="parTrans" cxnId="{40420D78-73E6-4C3B-B8F7-B65A37BE71B6}">
      <dgm:prSet/>
      <dgm:spPr/>
      <dgm:t>
        <a:bodyPr/>
        <a:lstStyle/>
        <a:p>
          <a:endParaRPr lang="en-ID"/>
        </a:p>
      </dgm:t>
    </dgm:pt>
    <dgm:pt modelId="{EEBF0CAF-13A8-49E6-8DE3-11F967AD441D}" type="sibTrans" cxnId="{40420D78-73E6-4C3B-B8F7-B65A37BE71B6}">
      <dgm:prSet/>
      <dgm:spPr/>
      <dgm:t>
        <a:bodyPr/>
        <a:lstStyle/>
        <a:p>
          <a:endParaRPr lang="en-ID"/>
        </a:p>
      </dgm:t>
    </dgm:pt>
    <dgm:pt modelId="{1E813F34-E944-4021-B20A-8B146EC9EE01}">
      <dgm:prSet/>
      <dgm:spPr/>
      <dgm:t>
        <a:bodyPr/>
        <a:lstStyle/>
        <a:p>
          <a:pPr>
            <a:buFont typeface="Arial" panose="020B0604020202020204" pitchFamily="34" charset="0"/>
            <a:buChar char="•"/>
          </a:pPr>
          <a:r>
            <a:rPr lang="en-ID" dirty="0" err="1"/>
            <a:t>Menyusun</a:t>
          </a:r>
          <a:r>
            <a:rPr lang="en-ID" dirty="0"/>
            <a:t> </a:t>
          </a:r>
          <a:r>
            <a:rPr lang="en-ID" dirty="0" err="1"/>
            <a:t>kurikulum</a:t>
          </a:r>
          <a:r>
            <a:rPr lang="en-ID" dirty="0"/>
            <a:t> yang </a:t>
          </a:r>
          <a:r>
            <a:rPr lang="en-ID" dirty="0" err="1"/>
            <a:t>akan</a:t>
          </a:r>
          <a:r>
            <a:rPr lang="en-ID" dirty="0"/>
            <a:t> </a:t>
          </a:r>
          <a:r>
            <a:rPr lang="en-ID" dirty="0" err="1"/>
            <a:t>digunakan</a:t>
          </a:r>
          <a:r>
            <a:rPr lang="en-ID" dirty="0"/>
            <a:t> </a:t>
          </a:r>
          <a:r>
            <a:rPr lang="en-ID" dirty="0" err="1"/>
            <a:t>dalam</a:t>
          </a:r>
          <a:r>
            <a:rPr lang="en-ID" baseline="0" dirty="0"/>
            <a:t> </a:t>
          </a:r>
          <a:r>
            <a:rPr lang="en-ID" baseline="0" dirty="0" err="1"/>
            <a:t>pembelajaran</a:t>
          </a:r>
          <a:r>
            <a:rPr lang="en-ID" baseline="0" dirty="0"/>
            <a:t> daring</a:t>
          </a:r>
        </a:p>
      </dgm:t>
    </dgm:pt>
    <dgm:pt modelId="{F8536FC9-9039-49B8-9C6E-7ECF033D53E5}" type="parTrans" cxnId="{FCCA3A21-E96F-468A-8A36-5EA64742B10F}">
      <dgm:prSet/>
      <dgm:spPr/>
      <dgm:t>
        <a:bodyPr/>
        <a:lstStyle/>
        <a:p>
          <a:endParaRPr lang="en-ID"/>
        </a:p>
      </dgm:t>
    </dgm:pt>
    <dgm:pt modelId="{0C021AEA-4FAA-4075-A3D5-453E1738B53D}" type="sibTrans" cxnId="{FCCA3A21-E96F-468A-8A36-5EA64742B10F}">
      <dgm:prSet/>
      <dgm:spPr/>
      <dgm:t>
        <a:bodyPr/>
        <a:lstStyle/>
        <a:p>
          <a:endParaRPr lang="en-ID"/>
        </a:p>
      </dgm:t>
    </dgm:pt>
    <dgm:pt modelId="{BB699294-00C8-49FE-A43E-2AACCAF1BC5B}">
      <dgm:prSet/>
      <dgm:spPr/>
      <dgm:t>
        <a:bodyPr/>
        <a:lstStyle/>
        <a:p>
          <a:pPr>
            <a:buFont typeface="Arial" panose="020B0604020202020204" pitchFamily="34" charset="0"/>
            <a:buChar char="•"/>
          </a:pPr>
          <a:r>
            <a:rPr lang="en-ID" dirty="0" err="1"/>
            <a:t>Mengembangkan</a:t>
          </a:r>
          <a:r>
            <a:rPr lang="en-ID" dirty="0"/>
            <a:t> </a:t>
          </a:r>
          <a:r>
            <a:rPr lang="en-ID" dirty="0" err="1"/>
            <a:t>evaluasi</a:t>
          </a:r>
          <a:r>
            <a:rPr lang="en-ID" dirty="0"/>
            <a:t> </a:t>
          </a:r>
          <a:r>
            <a:rPr lang="en-ID" dirty="0" err="1"/>
            <a:t>hasil</a:t>
          </a:r>
          <a:r>
            <a:rPr lang="en-ID" dirty="0"/>
            <a:t> </a:t>
          </a:r>
          <a:r>
            <a:rPr lang="en-ID" dirty="0" err="1"/>
            <a:t>belajar</a:t>
          </a:r>
          <a:r>
            <a:rPr lang="en-ID" dirty="0"/>
            <a:t> daring</a:t>
          </a:r>
        </a:p>
      </dgm:t>
    </dgm:pt>
    <dgm:pt modelId="{15029513-DEA3-46E0-A6ED-0061A5657B04}" type="parTrans" cxnId="{84E7A344-FAEA-4D4B-BE0E-753A7275F2B1}">
      <dgm:prSet/>
      <dgm:spPr/>
      <dgm:t>
        <a:bodyPr/>
        <a:lstStyle/>
        <a:p>
          <a:endParaRPr lang="en-ID"/>
        </a:p>
      </dgm:t>
    </dgm:pt>
    <dgm:pt modelId="{78D1B322-1974-4F1E-882E-5CC7A6441866}" type="sibTrans" cxnId="{84E7A344-FAEA-4D4B-BE0E-753A7275F2B1}">
      <dgm:prSet/>
      <dgm:spPr/>
      <dgm:t>
        <a:bodyPr/>
        <a:lstStyle/>
        <a:p>
          <a:endParaRPr lang="en-ID"/>
        </a:p>
      </dgm:t>
    </dgm:pt>
    <dgm:pt modelId="{CEE677C7-854C-4384-B64F-EB4B732A71A5}">
      <dgm:prSet/>
      <dgm:spPr/>
      <dgm:t>
        <a:bodyPr/>
        <a:lstStyle/>
        <a:p>
          <a:pPr>
            <a:buFont typeface="Arial" panose="020B0604020202020204" pitchFamily="34" charset="0"/>
            <a:buChar char="•"/>
          </a:pPr>
          <a:r>
            <a:rPr lang="en-ID" baseline="0" dirty="0" err="1"/>
            <a:t>Memberikan</a:t>
          </a:r>
          <a:r>
            <a:rPr lang="en-ID" baseline="0" dirty="0"/>
            <a:t> </a:t>
          </a:r>
          <a:r>
            <a:rPr lang="en-ID" baseline="0" dirty="0" err="1"/>
            <a:t>bantuan</a:t>
          </a:r>
          <a:r>
            <a:rPr lang="en-ID" baseline="0" dirty="0"/>
            <a:t> </a:t>
          </a:r>
          <a:r>
            <a:rPr lang="en-ID" baseline="0" dirty="0" err="1"/>
            <a:t>teknis</a:t>
          </a:r>
          <a:r>
            <a:rPr lang="en-ID" baseline="0" dirty="0"/>
            <a:t> </a:t>
          </a:r>
          <a:r>
            <a:rPr lang="en-ID" baseline="0" dirty="0" err="1"/>
            <a:t>kepada</a:t>
          </a:r>
          <a:r>
            <a:rPr lang="en-ID" baseline="0" dirty="0"/>
            <a:t> </a:t>
          </a:r>
          <a:r>
            <a:rPr lang="en-ID" baseline="0" dirty="0" err="1" smtClean="0"/>
            <a:t>Instruktur</a:t>
          </a:r>
          <a:r>
            <a:rPr lang="en-ID" baseline="0" dirty="0" smtClean="0"/>
            <a:t> </a:t>
          </a:r>
          <a:r>
            <a:rPr lang="en-ID" baseline="0" dirty="0" err="1" smtClean="0"/>
            <a:t>Belajar</a:t>
          </a:r>
          <a:r>
            <a:rPr lang="en-ID" baseline="0" dirty="0" smtClean="0"/>
            <a:t>, </a:t>
          </a:r>
          <a:r>
            <a:rPr lang="en-ID" baseline="0" dirty="0" err="1" smtClean="0"/>
            <a:t>Fasilitator</a:t>
          </a:r>
          <a:r>
            <a:rPr lang="en-ID" baseline="0" dirty="0" smtClean="0"/>
            <a:t> </a:t>
          </a:r>
          <a:r>
            <a:rPr lang="en-ID" baseline="0" dirty="0"/>
            <a:t>dan </a:t>
          </a:r>
          <a:r>
            <a:rPr lang="en-ID" baseline="0" dirty="0" err="1"/>
            <a:t>Peserta</a:t>
          </a:r>
          <a:r>
            <a:rPr lang="en-ID" baseline="0" dirty="0"/>
            <a:t> </a:t>
          </a:r>
          <a:r>
            <a:rPr lang="en-ID" baseline="0" dirty="0" err="1"/>
            <a:t>diklat</a:t>
          </a:r>
          <a:endParaRPr lang="en-ID" dirty="0"/>
        </a:p>
      </dgm:t>
    </dgm:pt>
    <dgm:pt modelId="{4EBBC84B-53E0-457D-A31B-631FB7363F94}" type="parTrans" cxnId="{E05E5395-2115-4C28-9579-6373214862E1}">
      <dgm:prSet/>
      <dgm:spPr/>
      <dgm:t>
        <a:bodyPr/>
        <a:lstStyle/>
        <a:p>
          <a:endParaRPr lang="en-ID"/>
        </a:p>
      </dgm:t>
    </dgm:pt>
    <dgm:pt modelId="{DE719564-C0DD-428A-8CB9-F7C58ED017A3}" type="sibTrans" cxnId="{E05E5395-2115-4C28-9579-6373214862E1}">
      <dgm:prSet/>
      <dgm:spPr/>
      <dgm:t>
        <a:bodyPr/>
        <a:lstStyle/>
        <a:p>
          <a:endParaRPr lang="en-ID"/>
        </a:p>
      </dgm:t>
    </dgm:pt>
    <dgm:pt modelId="{71CA0439-33A6-4BD2-88A9-6B85716CD89B}">
      <dgm:prSet phldrT="[Text]"/>
      <dgm:spPr/>
      <dgm:t>
        <a:bodyPr/>
        <a:lstStyle/>
        <a:p>
          <a:pPr>
            <a:buFont typeface="Arial" panose="020B0604020202020204" pitchFamily="34" charset="0"/>
            <a:buChar char="•"/>
          </a:pPr>
          <a:r>
            <a:rPr lang="en-ID" baseline="0" dirty="0" err="1"/>
            <a:t>Mengelola</a:t>
          </a:r>
          <a:r>
            <a:rPr lang="en-ID" baseline="0" dirty="0"/>
            <a:t> </a:t>
          </a:r>
          <a:r>
            <a:rPr lang="en-ID" baseline="0" dirty="0" err="1"/>
            <a:t>laman</a:t>
          </a:r>
          <a:r>
            <a:rPr lang="en-ID" baseline="0" dirty="0"/>
            <a:t> </a:t>
          </a:r>
          <a:r>
            <a:rPr lang="en-ID" baseline="0" dirty="0" err="1"/>
            <a:t>pembelajaran</a:t>
          </a:r>
          <a:r>
            <a:rPr lang="en-ID" baseline="0" dirty="0"/>
            <a:t> daring</a:t>
          </a:r>
          <a:endParaRPr lang="en-ID" dirty="0"/>
        </a:p>
      </dgm:t>
    </dgm:pt>
    <dgm:pt modelId="{9FD08C81-71E5-49DB-AC34-DC0814281D92}" type="parTrans" cxnId="{94102492-66DF-4BF6-AF2A-1DB8733F9F94}">
      <dgm:prSet/>
      <dgm:spPr/>
      <dgm:t>
        <a:bodyPr/>
        <a:lstStyle/>
        <a:p>
          <a:endParaRPr lang="en-ID"/>
        </a:p>
      </dgm:t>
    </dgm:pt>
    <dgm:pt modelId="{7E8C7C92-885A-48DA-A5F9-D9D61F81C074}" type="sibTrans" cxnId="{94102492-66DF-4BF6-AF2A-1DB8733F9F94}">
      <dgm:prSet/>
      <dgm:spPr/>
      <dgm:t>
        <a:bodyPr/>
        <a:lstStyle/>
        <a:p>
          <a:endParaRPr lang="en-ID"/>
        </a:p>
      </dgm:t>
    </dgm:pt>
    <dgm:pt modelId="{290FA5AA-1D0A-46A6-B1A8-6FED9797B62E}">
      <dgm:prSet phldrT="[Text]"/>
      <dgm:spPr/>
      <dgm:t>
        <a:bodyPr/>
        <a:lstStyle/>
        <a:p>
          <a:r>
            <a:rPr lang="en-ID" dirty="0" err="1" smtClean="0"/>
            <a:t>Mengunggah</a:t>
          </a:r>
          <a:r>
            <a:rPr lang="en-ID" dirty="0" smtClean="0"/>
            <a:t> </a:t>
          </a:r>
          <a:r>
            <a:rPr lang="en-ID" dirty="0" err="1"/>
            <a:t>bahan</a:t>
          </a:r>
          <a:r>
            <a:rPr lang="en-ID" dirty="0"/>
            <a:t> </a:t>
          </a:r>
          <a:r>
            <a:rPr lang="en-ID" dirty="0" err="1"/>
            <a:t>belajar</a:t>
          </a:r>
          <a:r>
            <a:rPr lang="en-ID" dirty="0"/>
            <a:t> digital</a:t>
          </a:r>
        </a:p>
      </dgm:t>
    </dgm:pt>
    <dgm:pt modelId="{F7153756-D47B-4412-B8AA-B1D1D1203C0B}" type="parTrans" cxnId="{513266FA-AD01-4CB5-9B6E-F73E8167B24A}">
      <dgm:prSet/>
      <dgm:spPr/>
      <dgm:t>
        <a:bodyPr/>
        <a:lstStyle/>
        <a:p>
          <a:endParaRPr lang="en-ID"/>
        </a:p>
      </dgm:t>
    </dgm:pt>
    <dgm:pt modelId="{13CEF1FE-4955-47F8-AA94-4BD3D1BA0F28}" type="sibTrans" cxnId="{513266FA-AD01-4CB5-9B6E-F73E8167B24A}">
      <dgm:prSet/>
      <dgm:spPr/>
      <dgm:t>
        <a:bodyPr/>
        <a:lstStyle/>
        <a:p>
          <a:endParaRPr lang="en-ID"/>
        </a:p>
      </dgm:t>
    </dgm:pt>
    <dgm:pt modelId="{2CC35BB4-BA6C-4211-8560-DFAF6535127A}">
      <dgm:prSet phldrT="[Text]"/>
      <dgm:spPr/>
      <dgm:t>
        <a:bodyPr/>
        <a:lstStyle/>
        <a:p>
          <a:r>
            <a:rPr lang="en-ID" dirty="0" err="1"/>
            <a:t>Memberikan</a:t>
          </a:r>
          <a:r>
            <a:rPr lang="en-ID" baseline="0" dirty="0"/>
            <a:t> </a:t>
          </a:r>
          <a:r>
            <a:rPr lang="en-ID" baseline="0" dirty="0" err="1"/>
            <a:t>layanan</a:t>
          </a:r>
          <a:r>
            <a:rPr lang="en-ID" baseline="0" dirty="0"/>
            <a:t> </a:t>
          </a:r>
          <a:r>
            <a:rPr lang="en-ID" baseline="0" dirty="0" err="1"/>
            <a:t>bantuan</a:t>
          </a:r>
          <a:r>
            <a:rPr lang="en-ID" baseline="0" dirty="0"/>
            <a:t> </a:t>
          </a:r>
          <a:r>
            <a:rPr lang="en-ID" baseline="0" dirty="0" err="1"/>
            <a:t>belajar</a:t>
          </a:r>
          <a:r>
            <a:rPr lang="en-ID" baseline="0" dirty="0"/>
            <a:t> dan </a:t>
          </a:r>
          <a:r>
            <a:rPr lang="en-ID" baseline="0" dirty="0" err="1"/>
            <a:t>teknis</a:t>
          </a:r>
          <a:r>
            <a:rPr lang="en-ID" baseline="0" dirty="0"/>
            <a:t> </a:t>
          </a:r>
          <a:r>
            <a:rPr lang="en-ID" baseline="0" dirty="0" err="1"/>
            <a:t>kepada</a:t>
          </a:r>
          <a:r>
            <a:rPr lang="en-ID" baseline="0" dirty="0"/>
            <a:t> </a:t>
          </a:r>
          <a:r>
            <a:rPr lang="en-ID" baseline="0" dirty="0" err="1"/>
            <a:t>peserta</a:t>
          </a:r>
          <a:r>
            <a:rPr lang="en-ID" baseline="0" dirty="0"/>
            <a:t> </a:t>
          </a:r>
          <a:r>
            <a:rPr lang="en-ID" baseline="0" dirty="0" err="1"/>
            <a:t>diklat</a:t>
          </a:r>
          <a:r>
            <a:rPr lang="en-ID" baseline="0" dirty="0"/>
            <a:t> </a:t>
          </a:r>
          <a:r>
            <a:rPr lang="en-ID" baseline="0" dirty="0" err="1"/>
            <a:t>selama</a:t>
          </a:r>
          <a:r>
            <a:rPr lang="en-ID" baseline="0" dirty="0"/>
            <a:t> </a:t>
          </a:r>
          <a:r>
            <a:rPr lang="en-ID" baseline="0" dirty="0" err="1"/>
            <a:t>pembelajaran</a:t>
          </a:r>
          <a:r>
            <a:rPr lang="en-ID" baseline="0" dirty="0"/>
            <a:t> daring </a:t>
          </a:r>
          <a:r>
            <a:rPr lang="en-ID" baseline="0" dirty="0" err="1"/>
            <a:t>berlangsung</a:t>
          </a:r>
          <a:endParaRPr lang="en-ID" dirty="0"/>
        </a:p>
      </dgm:t>
    </dgm:pt>
    <dgm:pt modelId="{F0940445-5CFC-4900-9E74-CB353CFFDFB7}" type="parTrans" cxnId="{54E3A660-6167-44DF-B23F-7BAE5C12B200}">
      <dgm:prSet/>
      <dgm:spPr/>
      <dgm:t>
        <a:bodyPr/>
        <a:lstStyle/>
        <a:p>
          <a:endParaRPr lang="en-ID"/>
        </a:p>
      </dgm:t>
    </dgm:pt>
    <dgm:pt modelId="{E1EA8B6B-9936-4FE1-A7CE-12C65948FAA0}" type="sibTrans" cxnId="{54E3A660-6167-44DF-B23F-7BAE5C12B200}">
      <dgm:prSet/>
      <dgm:spPr/>
      <dgm:t>
        <a:bodyPr/>
        <a:lstStyle/>
        <a:p>
          <a:endParaRPr lang="en-ID"/>
        </a:p>
      </dgm:t>
    </dgm:pt>
    <dgm:pt modelId="{41A4D634-1960-4442-91D2-547EEEEC6D8C}">
      <dgm:prSet phldrT="[Text]"/>
      <dgm:spPr/>
      <dgm:t>
        <a:bodyPr/>
        <a:lstStyle/>
        <a:p>
          <a:pPr>
            <a:buFont typeface="Arial" panose="020B0604020202020204" pitchFamily="34" charset="0"/>
            <a:buChar char="•"/>
          </a:pPr>
          <a:r>
            <a:rPr lang="en-ID" dirty="0" err="1" smtClean="0"/>
            <a:t>Mengembangkan</a:t>
          </a:r>
          <a:r>
            <a:rPr lang="en-ID" dirty="0" smtClean="0"/>
            <a:t> </a:t>
          </a:r>
          <a:r>
            <a:rPr lang="en-ID" dirty="0" err="1"/>
            <a:t>bahan</a:t>
          </a:r>
          <a:r>
            <a:rPr lang="en-ID" dirty="0"/>
            <a:t> </a:t>
          </a:r>
          <a:r>
            <a:rPr lang="en-ID" dirty="0" err="1"/>
            <a:t>belajar</a:t>
          </a:r>
          <a:r>
            <a:rPr lang="en-ID" dirty="0"/>
            <a:t> digital</a:t>
          </a:r>
        </a:p>
      </dgm:t>
    </dgm:pt>
    <dgm:pt modelId="{F2971B5A-BC4F-42B7-9F70-69F5670717B3}" type="parTrans" cxnId="{C595FA45-1973-4B91-B5E9-1AFC2DACBEF9}">
      <dgm:prSet/>
      <dgm:spPr/>
    </dgm:pt>
    <dgm:pt modelId="{3EA8CA26-9B94-4436-B26A-8F657C38ED36}" type="sibTrans" cxnId="{C595FA45-1973-4B91-B5E9-1AFC2DACBEF9}">
      <dgm:prSet/>
      <dgm:spPr/>
    </dgm:pt>
    <dgm:pt modelId="{7A69AE49-EC77-49B1-AAE4-BE32F1DE1289}">
      <dgm:prSet phldrT="[Text]"/>
      <dgm:spPr/>
      <dgm:t>
        <a:bodyPr/>
        <a:lstStyle/>
        <a:p>
          <a:r>
            <a:rPr lang="en-ID" dirty="0" err="1" smtClean="0"/>
            <a:t>Mengelola</a:t>
          </a:r>
          <a:r>
            <a:rPr lang="en-ID" dirty="0" smtClean="0"/>
            <a:t> </a:t>
          </a:r>
          <a:r>
            <a:rPr lang="en-ID" dirty="0" err="1" smtClean="0"/>
            <a:t>penilaian</a:t>
          </a:r>
          <a:r>
            <a:rPr lang="en-ID" dirty="0" smtClean="0"/>
            <a:t> daring</a:t>
          </a:r>
          <a:endParaRPr lang="en-ID" dirty="0"/>
        </a:p>
      </dgm:t>
    </dgm:pt>
    <dgm:pt modelId="{2D84CF87-D803-4A6C-9152-84539102C06D}" type="parTrans" cxnId="{20D71BDD-28D1-4ECB-A5ED-3BF9D25EC8BE}">
      <dgm:prSet/>
      <dgm:spPr/>
    </dgm:pt>
    <dgm:pt modelId="{79BDDF75-30B1-4BFC-A77E-66D14D4A95DF}" type="sibTrans" cxnId="{20D71BDD-28D1-4ECB-A5ED-3BF9D25EC8BE}">
      <dgm:prSet/>
      <dgm:spPr/>
    </dgm:pt>
    <dgm:pt modelId="{69EBCA31-7237-4B85-9FAA-4DFB444F1D4B}">
      <dgm:prSet phldrT="[Text]"/>
      <dgm:spPr/>
      <dgm:t>
        <a:bodyPr/>
        <a:lstStyle/>
        <a:p>
          <a:r>
            <a:rPr lang="en-ID" dirty="0" err="1" smtClean="0"/>
            <a:t>Mengelola</a:t>
          </a:r>
          <a:r>
            <a:rPr lang="en-ID" dirty="0" smtClean="0"/>
            <a:t> </a:t>
          </a:r>
          <a:r>
            <a:rPr lang="en-ID" dirty="0" err="1" smtClean="0"/>
            <a:t>pembelajaran</a:t>
          </a:r>
          <a:r>
            <a:rPr lang="en-ID" dirty="0" smtClean="0"/>
            <a:t> daring (</a:t>
          </a:r>
          <a:r>
            <a:rPr lang="en-ID" dirty="0" err="1" smtClean="0"/>
            <a:t>tugas</a:t>
          </a:r>
          <a:r>
            <a:rPr lang="en-ID" dirty="0" smtClean="0"/>
            <a:t>, </a:t>
          </a:r>
          <a:r>
            <a:rPr lang="en-ID" dirty="0" err="1" smtClean="0"/>
            <a:t>diskusi</a:t>
          </a:r>
          <a:r>
            <a:rPr lang="en-ID" dirty="0" smtClean="0"/>
            <a:t>, </a:t>
          </a:r>
          <a:r>
            <a:rPr lang="en-ID" dirty="0" err="1" smtClean="0"/>
            <a:t>ujian</a:t>
          </a:r>
          <a:r>
            <a:rPr lang="en-ID" dirty="0" smtClean="0"/>
            <a:t>)</a:t>
          </a:r>
          <a:endParaRPr lang="en-ID" dirty="0"/>
        </a:p>
      </dgm:t>
    </dgm:pt>
    <dgm:pt modelId="{C24CC388-022C-4FA0-AB27-4EE7FC35A473}" type="parTrans" cxnId="{C0F331D2-708A-4498-8276-83868775B046}">
      <dgm:prSet/>
      <dgm:spPr/>
    </dgm:pt>
    <dgm:pt modelId="{5CA8A4A4-3B99-4254-9C12-AE0F3D06D812}" type="sibTrans" cxnId="{C0F331D2-708A-4498-8276-83868775B046}">
      <dgm:prSet/>
      <dgm:spPr/>
    </dgm:pt>
    <dgm:pt modelId="{D07EDA74-D15C-47E9-8E7D-49E0A14C5984}" type="pres">
      <dgm:prSet presAssocID="{80DEB5D2-362E-4280-977D-D0E4827E0F95}" presName="Name0" presStyleCnt="0">
        <dgm:presLayoutVars>
          <dgm:dir/>
          <dgm:animLvl val="lvl"/>
          <dgm:resizeHandles val="exact"/>
        </dgm:presLayoutVars>
      </dgm:prSet>
      <dgm:spPr/>
      <dgm:t>
        <a:bodyPr/>
        <a:lstStyle/>
        <a:p>
          <a:endParaRPr lang="en-US"/>
        </a:p>
      </dgm:t>
    </dgm:pt>
    <dgm:pt modelId="{52E52A9E-2D68-4A11-824F-CC3F48CAE9EA}" type="pres">
      <dgm:prSet presAssocID="{EB986DC6-9277-4D89-AE74-CB60AE205065}" presName="composite" presStyleCnt="0"/>
      <dgm:spPr/>
    </dgm:pt>
    <dgm:pt modelId="{4FF29EC2-17AA-4672-B17D-99989E751954}" type="pres">
      <dgm:prSet presAssocID="{EB986DC6-9277-4D89-AE74-CB60AE205065}" presName="parTx" presStyleLbl="alignNode1" presStyleIdx="0" presStyleCnt="4">
        <dgm:presLayoutVars>
          <dgm:chMax val="0"/>
          <dgm:chPref val="0"/>
          <dgm:bulletEnabled val="1"/>
        </dgm:presLayoutVars>
      </dgm:prSet>
      <dgm:spPr/>
      <dgm:t>
        <a:bodyPr/>
        <a:lstStyle/>
        <a:p>
          <a:endParaRPr lang="en-US"/>
        </a:p>
      </dgm:t>
    </dgm:pt>
    <dgm:pt modelId="{CF20F779-F0D2-4C46-B702-13BAA752E406}" type="pres">
      <dgm:prSet presAssocID="{EB986DC6-9277-4D89-AE74-CB60AE205065}" presName="desTx" presStyleLbl="alignAccFollowNode1" presStyleIdx="0" presStyleCnt="4">
        <dgm:presLayoutVars>
          <dgm:bulletEnabled val="1"/>
        </dgm:presLayoutVars>
      </dgm:prSet>
      <dgm:spPr/>
      <dgm:t>
        <a:bodyPr/>
        <a:lstStyle/>
        <a:p>
          <a:endParaRPr lang="en-US"/>
        </a:p>
      </dgm:t>
    </dgm:pt>
    <dgm:pt modelId="{CDC5D0AD-7065-4FB7-903A-F65AD171673E}" type="pres">
      <dgm:prSet presAssocID="{470C83A0-B96C-44FA-94A0-936F9E9484E3}" presName="space" presStyleCnt="0"/>
      <dgm:spPr/>
    </dgm:pt>
    <dgm:pt modelId="{D67FD775-CA1C-4E39-9076-89129C9E0CD0}" type="pres">
      <dgm:prSet presAssocID="{8C27C5D1-AD07-45DD-8072-C19FAEE5C74F}" presName="composite" presStyleCnt="0"/>
      <dgm:spPr/>
    </dgm:pt>
    <dgm:pt modelId="{CB71B9B9-8795-4EB7-B6C6-C7AC2BE56990}" type="pres">
      <dgm:prSet presAssocID="{8C27C5D1-AD07-45DD-8072-C19FAEE5C74F}" presName="parTx" presStyleLbl="alignNode1" presStyleIdx="1" presStyleCnt="4">
        <dgm:presLayoutVars>
          <dgm:chMax val="0"/>
          <dgm:chPref val="0"/>
          <dgm:bulletEnabled val="1"/>
        </dgm:presLayoutVars>
      </dgm:prSet>
      <dgm:spPr/>
      <dgm:t>
        <a:bodyPr/>
        <a:lstStyle/>
        <a:p>
          <a:endParaRPr lang="en-US"/>
        </a:p>
      </dgm:t>
    </dgm:pt>
    <dgm:pt modelId="{4408661E-9345-4AD5-88DA-630537BEFCE1}" type="pres">
      <dgm:prSet presAssocID="{8C27C5D1-AD07-45DD-8072-C19FAEE5C74F}" presName="desTx" presStyleLbl="alignAccFollowNode1" presStyleIdx="1" presStyleCnt="4">
        <dgm:presLayoutVars>
          <dgm:bulletEnabled val="1"/>
        </dgm:presLayoutVars>
      </dgm:prSet>
      <dgm:spPr/>
      <dgm:t>
        <a:bodyPr/>
        <a:lstStyle/>
        <a:p>
          <a:endParaRPr lang="en-US"/>
        </a:p>
      </dgm:t>
    </dgm:pt>
    <dgm:pt modelId="{130BE903-AD22-4694-9ACE-C6B69DD42253}" type="pres">
      <dgm:prSet presAssocID="{F77DA74D-137E-4D50-BD0F-699D7E599C9C}" presName="space" presStyleCnt="0"/>
      <dgm:spPr/>
    </dgm:pt>
    <dgm:pt modelId="{FEDBD018-260B-493F-BD50-2EA938280689}" type="pres">
      <dgm:prSet presAssocID="{2C51489A-ABF9-4859-902D-E42097B8BD79}" presName="composite" presStyleCnt="0"/>
      <dgm:spPr/>
    </dgm:pt>
    <dgm:pt modelId="{C93EFF43-242F-4F0B-8572-B79314A11B41}" type="pres">
      <dgm:prSet presAssocID="{2C51489A-ABF9-4859-902D-E42097B8BD79}" presName="parTx" presStyleLbl="alignNode1" presStyleIdx="2" presStyleCnt="4">
        <dgm:presLayoutVars>
          <dgm:chMax val="0"/>
          <dgm:chPref val="0"/>
          <dgm:bulletEnabled val="1"/>
        </dgm:presLayoutVars>
      </dgm:prSet>
      <dgm:spPr/>
      <dgm:t>
        <a:bodyPr/>
        <a:lstStyle/>
        <a:p>
          <a:endParaRPr lang="en-US"/>
        </a:p>
      </dgm:t>
    </dgm:pt>
    <dgm:pt modelId="{48BD7A74-E001-4953-B3D9-53405C732731}" type="pres">
      <dgm:prSet presAssocID="{2C51489A-ABF9-4859-902D-E42097B8BD79}" presName="desTx" presStyleLbl="alignAccFollowNode1" presStyleIdx="2" presStyleCnt="4">
        <dgm:presLayoutVars>
          <dgm:bulletEnabled val="1"/>
        </dgm:presLayoutVars>
      </dgm:prSet>
      <dgm:spPr/>
      <dgm:t>
        <a:bodyPr/>
        <a:lstStyle/>
        <a:p>
          <a:endParaRPr lang="en-US"/>
        </a:p>
      </dgm:t>
    </dgm:pt>
    <dgm:pt modelId="{C2F96353-171E-4555-871C-AA8906D6730F}" type="pres">
      <dgm:prSet presAssocID="{5961AF9B-0674-4AB2-977C-66DA58A5815B}" presName="space" presStyleCnt="0"/>
      <dgm:spPr/>
    </dgm:pt>
    <dgm:pt modelId="{CC26FC6F-399C-4C18-A808-9B1B5A51FDF9}" type="pres">
      <dgm:prSet presAssocID="{DE581270-B35D-4209-B10C-810CA487FBCC}" presName="composite" presStyleCnt="0"/>
      <dgm:spPr/>
    </dgm:pt>
    <dgm:pt modelId="{10D6CD42-C363-419E-8361-1F6FA6378B82}" type="pres">
      <dgm:prSet presAssocID="{DE581270-B35D-4209-B10C-810CA487FBCC}" presName="parTx" presStyleLbl="alignNode1" presStyleIdx="3" presStyleCnt="4">
        <dgm:presLayoutVars>
          <dgm:chMax val="0"/>
          <dgm:chPref val="0"/>
          <dgm:bulletEnabled val="1"/>
        </dgm:presLayoutVars>
      </dgm:prSet>
      <dgm:spPr/>
      <dgm:t>
        <a:bodyPr/>
        <a:lstStyle/>
        <a:p>
          <a:endParaRPr lang="en-US"/>
        </a:p>
      </dgm:t>
    </dgm:pt>
    <dgm:pt modelId="{C81A3B14-EEBC-4299-B8BD-88F3BC1D1F26}" type="pres">
      <dgm:prSet presAssocID="{DE581270-B35D-4209-B10C-810CA487FBCC}" presName="desTx" presStyleLbl="alignAccFollowNode1" presStyleIdx="3" presStyleCnt="4">
        <dgm:presLayoutVars>
          <dgm:bulletEnabled val="1"/>
        </dgm:presLayoutVars>
      </dgm:prSet>
      <dgm:spPr/>
      <dgm:t>
        <a:bodyPr/>
        <a:lstStyle/>
        <a:p>
          <a:endParaRPr lang="en-US"/>
        </a:p>
      </dgm:t>
    </dgm:pt>
  </dgm:ptLst>
  <dgm:cxnLst>
    <dgm:cxn modelId="{BCD8406D-7134-445A-BD1A-84D98F18236D}" srcId="{EB986DC6-9277-4D89-AE74-CB60AE205065}" destId="{07CF978C-03B8-4470-8FEC-258AA1EC4673}" srcOrd="0" destOrd="0" parTransId="{C45E3211-BF33-43A0-BC7D-72C2BC4A4FE2}" sibTransId="{588BCCC4-2523-4FF2-9349-EC96A64788D9}"/>
    <dgm:cxn modelId="{1A6B7448-69C5-4ED9-8024-C787529A4A50}" srcId="{80DEB5D2-362E-4280-977D-D0E4827E0F95}" destId="{8C27C5D1-AD07-45DD-8072-C19FAEE5C74F}" srcOrd="1" destOrd="0" parTransId="{CD1844D8-8C96-4CA7-BF6C-806AB4BE0591}" sibTransId="{F77DA74D-137E-4D50-BD0F-699D7E599C9C}"/>
    <dgm:cxn modelId="{9EEEF1D4-C929-4E1A-B088-B5EED0FC594B}" type="presOf" srcId="{4ABC8E49-4216-4936-AEA3-7E5DEF2F276E}" destId="{48BD7A74-E001-4953-B3D9-53405C732731}" srcOrd="0" destOrd="0" presId="urn:microsoft.com/office/officeart/2005/8/layout/hList1"/>
    <dgm:cxn modelId="{54E3A660-6167-44DF-B23F-7BAE5C12B200}" srcId="{DE581270-B35D-4209-B10C-810CA487FBCC}" destId="{2CC35BB4-BA6C-4211-8560-DFAF6535127A}" srcOrd="3" destOrd="0" parTransId="{F0940445-5CFC-4900-9E74-CB353CFFDFB7}" sibTransId="{E1EA8B6B-9936-4FE1-A7CE-12C65948FAA0}"/>
    <dgm:cxn modelId="{958996C5-6A9D-4B25-BFB3-C5A7BC251206}" srcId="{80DEB5D2-362E-4280-977D-D0E4827E0F95}" destId="{2C51489A-ABF9-4859-902D-E42097B8BD79}" srcOrd="2" destOrd="0" parTransId="{80E6485E-72B8-4EC1-9FDC-CC34121802C2}" sibTransId="{5961AF9B-0674-4AB2-977C-66DA58A5815B}"/>
    <dgm:cxn modelId="{1A0EC6F1-ADBE-40C0-A201-F35DE7941A53}" type="presOf" srcId="{BB699294-00C8-49FE-A43E-2AACCAF1BC5B}" destId="{4408661E-9345-4AD5-88DA-630537BEFCE1}" srcOrd="0" destOrd="2" presId="urn:microsoft.com/office/officeart/2005/8/layout/hList1"/>
    <dgm:cxn modelId="{B78E6FAE-F653-4D85-A4A0-6675588AC579}" type="presOf" srcId="{B7F0F30F-24E2-45CB-B390-2FDB055E1FCB}" destId="{CF20F779-F0D2-4C46-B702-13BAA752E406}" srcOrd="0" destOrd="1" presId="urn:microsoft.com/office/officeart/2005/8/layout/hList1"/>
    <dgm:cxn modelId="{FBBB9F44-7767-40BB-8386-109006E0E65D}" type="presOf" srcId="{290FA5AA-1D0A-46A6-B1A8-6FED9797B62E}" destId="{C81A3B14-EEBC-4299-B8BD-88F3BC1D1F26}" srcOrd="0" destOrd="0" presId="urn:microsoft.com/office/officeart/2005/8/layout/hList1"/>
    <dgm:cxn modelId="{6D46EEDA-23FA-4AC2-B6D5-27F71E9B1E7F}" type="presOf" srcId="{7A69AE49-EC77-49B1-AAE4-BE32F1DE1289}" destId="{C81A3B14-EEBC-4299-B8BD-88F3BC1D1F26}" srcOrd="0" destOrd="1" presId="urn:microsoft.com/office/officeart/2005/8/layout/hList1"/>
    <dgm:cxn modelId="{B0B783F1-2C91-4A23-BA2D-6A36694057D1}" type="presOf" srcId="{2CC35BB4-BA6C-4211-8560-DFAF6535127A}" destId="{C81A3B14-EEBC-4299-B8BD-88F3BC1D1F26}" srcOrd="0" destOrd="3" presId="urn:microsoft.com/office/officeart/2005/8/layout/hList1"/>
    <dgm:cxn modelId="{0D5F3906-DB20-42CC-93B0-37CD5D0528AF}" type="presOf" srcId="{2C51489A-ABF9-4859-902D-E42097B8BD79}" destId="{C93EFF43-242F-4F0B-8572-B79314A11B41}" srcOrd="0" destOrd="0" presId="urn:microsoft.com/office/officeart/2005/8/layout/hList1"/>
    <dgm:cxn modelId="{84E7A344-FAEA-4D4B-BE0E-753A7275F2B1}" srcId="{8C27C5D1-AD07-45DD-8072-C19FAEE5C74F}" destId="{BB699294-00C8-49FE-A43E-2AACCAF1BC5B}" srcOrd="2" destOrd="0" parTransId="{15029513-DEA3-46E0-A6ED-0061A5657B04}" sibTransId="{78D1B322-1974-4F1E-882E-5CC7A6441866}"/>
    <dgm:cxn modelId="{D8C325E2-5E6D-4345-A5FE-E80CA4D23C6A}" type="presOf" srcId="{8C27C5D1-AD07-45DD-8072-C19FAEE5C74F}" destId="{CB71B9B9-8795-4EB7-B6C6-C7AC2BE56990}" srcOrd="0" destOrd="0" presId="urn:microsoft.com/office/officeart/2005/8/layout/hList1"/>
    <dgm:cxn modelId="{E05E5395-2115-4C28-9579-6373214862E1}" srcId="{2C51489A-ABF9-4859-902D-E42097B8BD79}" destId="{CEE677C7-854C-4384-B64F-EB4B732A71A5}" srcOrd="2" destOrd="0" parTransId="{4EBBC84B-53E0-457D-A31B-631FB7363F94}" sibTransId="{DE719564-C0DD-428A-8CB9-F7C58ED017A3}"/>
    <dgm:cxn modelId="{D0D35D54-5523-457C-B8B3-87824CFFB174}" srcId="{80DEB5D2-362E-4280-977D-D0E4827E0F95}" destId="{DE581270-B35D-4209-B10C-810CA487FBCC}" srcOrd="3" destOrd="0" parTransId="{6FD5EF41-9770-41A8-9486-9F292F84B1EE}" sibTransId="{A07703CB-BF67-40FB-9FBB-479F4A321D0D}"/>
    <dgm:cxn modelId="{FA0FDF68-73EF-4B33-885F-36D93AF24312}" type="presOf" srcId="{DC43BEFC-7017-43B7-B1ED-451F7E654F44}" destId="{4408661E-9345-4AD5-88DA-630537BEFCE1}" srcOrd="0" destOrd="0" presId="urn:microsoft.com/office/officeart/2005/8/layout/hList1"/>
    <dgm:cxn modelId="{C6C1E22E-77EE-4CB8-9C66-34E4E8AF2103}" srcId="{8C27C5D1-AD07-45DD-8072-C19FAEE5C74F}" destId="{DC43BEFC-7017-43B7-B1ED-451F7E654F44}" srcOrd="0" destOrd="0" parTransId="{286E14B7-591D-413A-9E8A-0513F57F6E81}" sibTransId="{EF67B47F-EFC1-4833-BDB8-AA42A1971914}"/>
    <dgm:cxn modelId="{94102492-66DF-4BF6-AF2A-1DB8733F9F94}" srcId="{2C51489A-ABF9-4859-902D-E42097B8BD79}" destId="{71CA0439-33A6-4BD2-88A9-6B85716CD89B}" srcOrd="1" destOrd="0" parTransId="{9FD08C81-71E5-49DB-AC34-DC0814281D92}" sibTransId="{7E8C7C92-885A-48DA-A5F9-D9D61F81C074}"/>
    <dgm:cxn modelId="{A645FE4F-B132-4657-9E43-3B9F9EFD0EE3}" type="presOf" srcId="{69EBCA31-7237-4B85-9FAA-4DFB444F1D4B}" destId="{C81A3B14-EEBC-4299-B8BD-88F3BC1D1F26}" srcOrd="0" destOrd="2" presId="urn:microsoft.com/office/officeart/2005/8/layout/hList1"/>
    <dgm:cxn modelId="{CB06F23B-B107-4EC3-A7FA-EF4D2BC53AD9}" type="presOf" srcId="{41A4D634-1960-4442-91D2-547EEEEC6D8C}" destId="{4408661E-9345-4AD5-88DA-630537BEFCE1}" srcOrd="0" destOrd="1" presId="urn:microsoft.com/office/officeart/2005/8/layout/hList1"/>
    <dgm:cxn modelId="{29E12509-7B85-43CA-8ADE-3713415757E6}" type="presOf" srcId="{07CF978C-03B8-4470-8FEC-258AA1EC4673}" destId="{CF20F779-F0D2-4C46-B702-13BAA752E406}" srcOrd="0" destOrd="0" presId="urn:microsoft.com/office/officeart/2005/8/layout/hList1"/>
    <dgm:cxn modelId="{513266FA-AD01-4CB5-9B6E-F73E8167B24A}" srcId="{DE581270-B35D-4209-B10C-810CA487FBCC}" destId="{290FA5AA-1D0A-46A6-B1A8-6FED9797B62E}" srcOrd="0" destOrd="0" parTransId="{F7153756-D47B-4412-B8AA-B1D1D1203C0B}" sibTransId="{13CEF1FE-4955-47F8-AA94-4BD3D1BA0F28}"/>
    <dgm:cxn modelId="{19AAEFE6-0400-4665-845A-2DE2493F35AB}" type="presOf" srcId="{EB986DC6-9277-4D89-AE74-CB60AE205065}" destId="{4FF29EC2-17AA-4672-B17D-99989E751954}" srcOrd="0" destOrd="0" presId="urn:microsoft.com/office/officeart/2005/8/layout/hList1"/>
    <dgm:cxn modelId="{C595FA45-1973-4B91-B5E9-1AFC2DACBEF9}" srcId="{8C27C5D1-AD07-45DD-8072-C19FAEE5C74F}" destId="{41A4D634-1960-4442-91D2-547EEEEC6D8C}" srcOrd="1" destOrd="0" parTransId="{F2971B5A-BC4F-42B7-9F70-69F5670717B3}" sibTransId="{3EA8CA26-9B94-4436-B26A-8F657C38ED36}"/>
    <dgm:cxn modelId="{40420D78-73E6-4C3B-B8F7-B65A37BE71B6}" srcId="{EB986DC6-9277-4D89-AE74-CB60AE205065}" destId="{B7F0F30F-24E2-45CB-B390-2FDB055E1FCB}" srcOrd="1" destOrd="0" parTransId="{510ACAC4-93D1-4183-BED0-3AC5E174472D}" sibTransId="{EEBF0CAF-13A8-49E6-8DE3-11F967AD441D}"/>
    <dgm:cxn modelId="{A0252B60-21E0-43CC-A491-8B93AA256B11}" type="presOf" srcId="{80DEB5D2-362E-4280-977D-D0E4827E0F95}" destId="{D07EDA74-D15C-47E9-8E7D-49E0A14C5984}" srcOrd="0" destOrd="0" presId="urn:microsoft.com/office/officeart/2005/8/layout/hList1"/>
    <dgm:cxn modelId="{88DA3C02-32FC-4791-837A-F51BF9B69F38}" type="presOf" srcId="{DE581270-B35D-4209-B10C-810CA487FBCC}" destId="{10D6CD42-C363-419E-8361-1F6FA6378B82}" srcOrd="0" destOrd="0" presId="urn:microsoft.com/office/officeart/2005/8/layout/hList1"/>
    <dgm:cxn modelId="{20D71BDD-28D1-4ECB-A5ED-3BF9D25EC8BE}" srcId="{DE581270-B35D-4209-B10C-810CA487FBCC}" destId="{7A69AE49-EC77-49B1-AAE4-BE32F1DE1289}" srcOrd="1" destOrd="0" parTransId="{2D84CF87-D803-4A6C-9152-84539102C06D}" sibTransId="{79BDDF75-30B1-4BFC-A77E-66D14D4A95DF}"/>
    <dgm:cxn modelId="{6D3058ED-3AB3-4B5E-AACF-8C1C2F8406D0}" srcId="{2C51489A-ABF9-4859-902D-E42097B8BD79}" destId="{4ABC8E49-4216-4936-AEA3-7E5DEF2F276E}" srcOrd="0" destOrd="0" parTransId="{A6535061-0E9F-46A8-97BD-250A492A1C5D}" sibTransId="{3ADF6904-3AD6-44BD-B222-1913EF78CFB2}"/>
    <dgm:cxn modelId="{C0F331D2-708A-4498-8276-83868775B046}" srcId="{DE581270-B35D-4209-B10C-810CA487FBCC}" destId="{69EBCA31-7237-4B85-9FAA-4DFB444F1D4B}" srcOrd="2" destOrd="0" parTransId="{C24CC388-022C-4FA0-AB27-4EE7FC35A473}" sibTransId="{5CA8A4A4-3B99-4254-9C12-AE0F3D06D812}"/>
    <dgm:cxn modelId="{DD8448E3-2689-4A07-ADD0-44CB39B025B6}" type="presOf" srcId="{71CA0439-33A6-4BD2-88A9-6B85716CD89B}" destId="{48BD7A74-E001-4953-B3D9-53405C732731}" srcOrd="0" destOrd="1" presId="urn:microsoft.com/office/officeart/2005/8/layout/hList1"/>
    <dgm:cxn modelId="{8FC02B8D-43EC-49AB-97FD-DC43718648C7}" type="presOf" srcId="{CEE677C7-854C-4384-B64F-EB4B732A71A5}" destId="{48BD7A74-E001-4953-B3D9-53405C732731}" srcOrd="0" destOrd="2" presId="urn:microsoft.com/office/officeart/2005/8/layout/hList1"/>
    <dgm:cxn modelId="{18C48BCF-0C9A-4192-9BF6-84C8EAA94F90}" type="presOf" srcId="{1E813F34-E944-4021-B20A-8B146EC9EE01}" destId="{CF20F779-F0D2-4C46-B702-13BAA752E406}" srcOrd="0" destOrd="2" presId="urn:microsoft.com/office/officeart/2005/8/layout/hList1"/>
    <dgm:cxn modelId="{FCCA3A21-E96F-468A-8A36-5EA64742B10F}" srcId="{EB986DC6-9277-4D89-AE74-CB60AE205065}" destId="{1E813F34-E944-4021-B20A-8B146EC9EE01}" srcOrd="2" destOrd="0" parTransId="{F8536FC9-9039-49B8-9C6E-7ECF033D53E5}" sibTransId="{0C021AEA-4FAA-4075-A3D5-453E1738B53D}"/>
    <dgm:cxn modelId="{F0E0815F-0406-4BEC-B85A-D43AD9425372}" srcId="{80DEB5D2-362E-4280-977D-D0E4827E0F95}" destId="{EB986DC6-9277-4D89-AE74-CB60AE205065}" srcOrd="0" destOrd="0" parTransId="{80E65469-2FD7-4A10-B960-297312E55FAB}" sibTransId="{470C83A0-B96C-44FA-94A0-936F9E9484E3}"/>
    <dgm:cxn modelId="{57B619CA-920F-42F2-87D5-5D11F62C1030}" type="presParOf" srcId="{D07EDA74-D15C-47E9-8E7D-49E0A14C5984}" destId="{52E52A9E-2D68-4A11-824F-CC3F48CAE9EA}" srcOrd="0" destOrd="0" presId="urn:microsoft.com/office/officeart/2005/8/layout/hList1"/>
    <dgm:cxn modelId="{5D113189-263C-40E3-A2E6-0B8DAF9214B5}" type="presParOf" srcId="{52E52A9E-2D68-4A11-824F-CC3F48CAE9EA}" destId="{4FF29EC2-17AA-4672-B17D-99989E751954}" srcOrd="0" destOrd="0" presId="urn:microsoft.com/office/officeart/2005/8/layout/hList1"/>
    <dgm:cxn modelId="{7CA06C2D-F30A-4B3C-9863-A648F3A018B3}" type="presParOf" srcId="{52E52A9E-2D68-4A11-824F-CC3F48CAE9EA}" destId="{CF20F779-F0D2-4C46-B702-13BAA752E406}" srcOrd="1" destOrd="0" presId="urn:microsoft.com/office/officeart/2005/8/layout/hList1"/>
    <dgm:cxn modelId="{8CB94436-5C62-4C48-B8F5-D09116CFEA36}" type="presParOf" srcId="{D07EDA74-D15C-47E9-8E7D-49E0A14C5984}" destId="{CDC5D0AD-7065-4FB7-903A-F65AD171673E}" srcOrd="1" destOrd="0" presId="urn:microsoft.com/office/officeart/2005/8/layout/hList1"/>
    <dgm:cxn modelId="{BCCFD94D-97E8-440A-A7D4-784FF89F4425}" type="presParOf" srcId="{D07EDA74-D15C-47E9-8E7D-49E0A14C5984}" destId="{D67FD775-CA1C-4E39-9076-89129C9E0CD0}" srcOrd="2" destOrd="0" presId="urn:microsoft.com/office/officeart/2005/8/layout/hList1"/>
    <dgm:cxn modelId="{FD7928A2-D5C5-4678-8530-5BF921008662}" type="presParOf" srcId="{D67FD775-CA1C-4E39-9076-89129C9E0CD0}" destId="{CB71B9B9-8795-4EB7-B6C6-C7AC2BE56990}" srcOrd="0" destOrd="0" presId="urn:microsoft.com/office/officeart/2005/8/layout/hList1"/>
    <dgm:cxn modelId="{DFA89A79-FC75-4753-BC1C-E379181834D4}" type="presParOf" srcId="{D67FD775-CA1C-4E39-9076-89129C9E0CD0}" destId="{4408661E-9345-4AD5-88DA-630537BEFCE1}" srcOrd="1" destOrd="0" presId="urn:microsoft.com/office/officeart/2005/8/layout/hList1"/>
    <dgm:cxn modelId="{F81D2E2B-FC5B-44C0-B807-3327088C59DB}" type="presParOf" srcId="{D07EDA74-D15C-47E9-8E7D-49E0A14C5984}" destId="{130BE903-AD22-4694-9ACE-C6B69DD42253}" srcOrd="3" destOrd="0" presId="urn:microsoft.com/office/officeart/2005/8/layout/hList1"/>
    <dgm:cxn modelId="{2A0DF680-3D25-49BE-951F-7BE488E25731}" type="presParOf" srcId="{D07EDA74-D15C-47E9-8E7D-49E0A14C5984}" destId="{FEDBD018-260B-493F-BD50-2EA938280689}" srcOrd="4" destOrd="0" presId="urn:microsoft.com/office/officeart/2005/8/layout/hList1"/>
    <dgm:cxn modelId="{BBA943C8-EC02-4FD5-9DAE-9947A9B3E2D5}" type="presParOf" srcId="{FEDBD018-260B-493F-BD50-2EA938280689}" destId="{C93EFF43-242F-4F0B-8572-B79314A11B41}" srcOrd="0" destOrd="0" presId="urn:microsoft.com/office/officeart/2005/8/layout/hList1"/>
    <dgm:cxn modelId="{AC4723AC-1716-4208-ACAB-E504E62E9077}" type="presParOf" srcId="{FEDBD018-260B-493F-BD50-2EA938280689}" destId="{48BD7A74-E001-4953-B3D9-53405C732731}" srcOrd="1" destOrd="0" presId="urn:microsoft.com/office/officeart/2005/8/layout/hList1"/>
    <dgm:cxn modelId="{E78C4816-DC81-45E1-A1DC-CD07E700E18E}" type="presParOf" srcId="{D07EDA74-D15C-47E9-8E7D-49E0A14C5984}" destId="{C2F96353-171E-4555-871C-AA8906D6730F}" srcOrd="5" destOrd="0" presId="urn:microsoft.com/office/officeart/2005/8/layout/hList1"/>
    <dgm:cxn modelId="{B706DCFD-353B-4630-8D7D-4A509D36FE40}" type="presParOf" srcId="{D07EDA74-D15C-47E9-8E7D-49E0A14C5984}" destId="{CC26FC6F-399C-4C18-A808-9B1B5A51FDF9}" srcOrd="6" destOrd="0" presId="urn:microsoft.com/office/officeart/2005/8/layout/hList1"/>
    <dgm:cxn modelId="{689E3B95-D3ED-4907-9F2C-DA3EF4850F49}" type="presParOf" srcId="{CC26FC6F-399C-4C18-A808-9B1B5A51FDF9}" destId="{10D6CD42-C363-419E-8361-1F6FA6378B82}" srcOrd="0" destOrd="0" presId="urn:microsoft.com/office/officeart/2005/8/layout/hList1"/>
    <dgm:cxn modelId="{2F05BB5A-5A8A-4F76-A42C-0AD22C40150B}" type="presParOf" srcId="{CC26FC6F-399C-4C18-A808-9B1B5A51FDF9}" destId="{C81A3B14-EEBC-4299-B8BD-88F3BC1D1F2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3E8B0-393E-455D-9B72-9A012C2A4244}">
      <dsp:nvSpPr>
        <dsp:cNvPr id="0" name=""/>
        <dsp:cNvSpPr/>
      </dsp:nvSpPr>
      <dsp:spPr>
        <a:xfrm>
          <a:off x="1959" y="743977"/>
          <a:ext cx="2336984" cy="17774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ID" sz="1200" kern="1200" dirty="0" err="1"/>
            <a:t>Persiapan</a:t>
          </a:r>
          <a:r>
            <a:rPr lang="en-ID" sz="1200" kern="1200" dirty="0"/>
            <a:t> </a:t>
          </a:r>
          <a:r>
            <a:rPr lang="id-ID" sz="1200" kern="1200" dirty="0"/>
            <a:t>aplikasi eLearning</a:t>
          </a:r>
        </a:p>
        <a:p>
          <a:pPr marL="114300" lvl="1" indent="-114300" algn="l" defTabSz="533400">
            <a:lnSpc>
              <a:spcPct val="90000"/>
            </a:lnSpc>
            <a:spcBef>
              <a:spcPct val="0"/>
            </a:spcBef>
            <a:spcAft>
              <a:spcPct val="15000"/>
            </a:spcAft>
            <a:buChar char="••"/>
          </a:pPr>
          <a:r>
            <a:rPr lang="id-ID" sz="1200" kern="1200" dirty="0"/>
            <a:t>Penyusunan </a:t>
          </a:r>
          <a:r>
            <a:rPr lang="en-ID" sz="1200" kern="1200" dirty="0" err="1"/>
            <a:t>silabus</a:t>
          </a:r>
          <a:r>
            <a:rPr lang="id-ID" sz="1200" kern="1200" dirty="0"/>
            <a:t> &amp; RPP</a:t>
          </a:r>
        </a:p>
        <a:p>
          <a:pPr marL="114300" lvl="1" indent="-114300" algn="l" defTabSz="533400">
            <a:lnSpc>
              <a:spcPct val="90000"/>
            </a:lnSpc>
            <a:spcBef>
              <a:spcPct val="0"/>
            </a:spcBef>
            <a:spcAft>
              <a:spcPct val="15000"/>
            </a:spcAft>
            <a:buChar char="••"/>
          </a:pPr>
          <a:r>
            <a:rPr lang="en-ID" sz="1200" kern="1200" dirty="0" err="1"/>
            <a:t>Pengembangan</a:t>
          </a:r>
          <a:r>
            <a:rPr lang="en-ID" sz="1200" kern="1200" dirty="0"/>
            <a:t> </a:t>
          </a:r>
          <a:r>
            <a:rPr lang="en-ID" sz="1200" kern="1200" dirty="0" err="1"/>
            <a:t>bahan</a:t>
          </a:r>
          <a:r>
            <a:rPr lang="en-ID" sz="1200" kern="1200" dirty="0"/>
            <a:t> </a:t>
          </a:r>
          <a:r>
            <a:rPr lang="en-ID" sz="1200" kern="1200" dirty="0" err="1"/>
            <a:t>belajar</a:t>
          </a:r>
          <a:endParaRPr lang="id-ID" sz="1200" kern="1200" dirty="0"/>
        </a:p>
        <a:p>
          <a:pPr marL="114300" lvl="1" indent="-114300" algn="l" defTabSz="533400">
            <a:lnSpc>
              <a:spcPct val="90000"/>
            </a:lnSpc>
            <a:spcBef>
              <a:spcPct val="0"/>
            </a:spcBef>
            <a:spcAft>
              <a:spcPct val="15000"/>
            </a:spcAft>
            <a:buChar char="••"/>
          </a:pPr>
          <a:r>
            <a:rPr lang="en-ID" sz="1200" kern="1200" dirty="0" err="1"/>
            <a:t>Penyusunan</a:t>
          </a:r>
          <a:r>
            <a:rPr lang="en-ID" sz="1200" kern="1200" dirty="0"/>
            <a:t> </a:t>
          </a:r>
          <a:r>
            <a:rPr lang="en-ID" sz="1200" kern="1200" dirty="0" err="1"/>
            <a:t>tim</a:t>
          </a:r>
          <a:r>
            <a:rPr lang="en-ID" sz="1200" kern="1200" dirty="0"/>
            <a:t> e-learning</a:t>
          </a:r>
          <a:endParaRPr lang="id-ID" sz="1200" kern="1200" dirty="0"/>
        </a:p>
      </dsp:txBody>
      <dsp:txXfrm>
        <a:off x="42864" y="784882"/>
        <a:ext cx="2255174" cy="1314791"/>
      </dsp:txXfrm>
    </dsp:sp>
    <dsp:sp modelId="{D6E853AC-28AA-4666-9805-5AF622318E00}">
      <dsp:nvSpPr>
        <dsp:cNvPr id="0" name=""/>
        <dsp:cNvSpPr/>
      </dsp:nvSpPr>
      <dsp:spPr>
        <a:xfrm>
          <a:off x="1202972" y="927898"/>
          <a:ext cx="2516792" cy="2516792"/>
        </a:xfrm>
        <a:prstGeom prst="leftCircularArrow">
          <a:avLst>
            <a:gd name="adj1" fmla="val 3098"/>
            <a:gd name="adj2" fmla="val 380680"/>
            <a:gd name="adj3" fmla="val 1963374"/>
            <a:gd name="adj4" fmla="val 8831673"/>
            <a:gd name="adj5" fmla="val 361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BCE630-68C3-4AE4-AE88-0E9AA9D8FF00}">
      <dsp:nvSpPr>
        <dsp:cNvPr id="0" name=""/>
        <dsp:cNvSpPr/>
      </dsp:nvSpPr>
      <dsp:spPr>
        <a:xfrm>
          <a:off x="663447" y="2177143"/>
          <a:ext cx="1622411" cy="645179"/>
        </a:xfrm>
        <a:prstGeom prst="roundRect">
          <a:avLst>
            <a:gd name="adj" fmla="val 1000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D" sz="2700" kern="1200" dirty="0" err="1">
              <a:solidFill>
                <a:schemeClr val="tx1">
                  <a:lumMod val="95000"/>
                  <a:lumOff val="5000"/>
                </a:schemeClr>
              </a:solidFill>
            </a:rPr>
            <a:t>Tahap</a:t>
          </a:r>
          <a:r>
            <a:rPr lang="en-ID" sz="2700" kern="1200" dirty="0">
              <a:solidFill>
                <a:schemeClr val="tx1">
                  <a:lumMod val="95000"/>
                  <a:lumOff val="5000"/>
                </a:schemeClr>
              </a:solidFill>
            </a:rPr>
            <a:t> 1</a:t>
          </a:r>
          <a:endParaRPr lang="id-ID" sz="2700" kern="1200" dirty="0">
            <a:solidFill>
              <a:schemeClr val="tx1">
                <a:lumMod val="95000"/>
                <a:lumOff val="5000"/>
              </a:schemeClr>
            </a:solidFill>
          </a:endParaRPr>
        </a:p>
      </dsp:txBody>
      <dsp:txXfrm>
        <a:off x="682344" y="2196040"/>
        <a:ext cx="1584617" cy="607385"/>
      </dsp:txXfrm>
    </dsp:sp>
    <dsp:sp modelId="{04B50FAE-1CCC-402B-A8AA-3E6A795C9E71}">
      <dsp:nvSpPr>
        <dsp:cNvPr id="0" name=""/>
        <dsp:cNvSpPr/>
      </dsp:nvSpPr>
      <dsp:spPr>
        <a:xfrm>
          <a:off x="2710172" y="763343"/>
          <a:ext cx="2396741" cy="17351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id-ID" sz="1400" kern="1200" dirty="0"/>
            <a:t>Penyusunan Pedoman pembelajaran eLearning</a:t>
          </a:r>
        </a:p>
        <a:p>
          <a:pPr marL="114300" lvl="1" indent="-114300" algn="l" defTabSz="622300">
            <a:lnSpc>
              <a:spcPct val="90000"/>
            </a:lnSpc>
            <a:spcBef>
              <a:spcPct val="0"/>
            </a:spcBef>
            <a:spcAft>
              <a:spcPct val="15000"/>
            </a:spcAft>
            <a:buChar char="••"/>
          </a:pPr>
          <a:r>
            <a:rPr lang="en-ID" sz="1400" kern="1200" dirty="0" err="1"/>
            <a:t>Penyusunan</a:t>
          </a:r>
          <a:r>
            <a:rPr lang="en-ID" sz="1400" kern="1200" dirty="0"/>
            <a:t> </a:t>
          </a:r>
          <a:r>
            <a:rPr lang="en-ID" sz="1400" kern="1200" dirty="0" err="1"/>
            <a:t>juknis</a:t>
          </a:r>
          <a:r>
            <a:rPr lang="en-ID" sz="1400" kern="1200" dirty="0"/>
            <a:t> eLearning</a:t>
          </a:r>
          <a:endParaRPr lang="id-ID" sz="1400" kern="1200" dirty="0"/>
        </a:p>
        <a:p>
          <a:pPr marL="114300" lvl="1" indent="-114300" algn="l" defTabSz="622300">
            <a:lnSpc>
              <a:spcPct val="90000"/>
            </a:lnSpc>
            <a:spcBef>
              <a:spcPct val="0"/>
            </a:spcBef>
            <a:spcAft>
              <a:spcPct val="15000"/>
            </a:spcAft>
            <a:buChar char="••"/>
          </a:pPr>
          <a:r>
            <a:rPr lang="en-ID" sz="1400" kern="1200" dirty="0"/>
            <a:t>Review </a:t>
          </a:r>
          <a:r>
            <a:rPr lang="en-ID" sz="1400" kern="1200" dirty="0" err="1"/>
            <a:t>bahan</a:t>
          </a:r>
          <a:r>
            <a:rPr lang="en-ID" sz="1400" kern="1200" dirty="0"/>
            <a:t> </a:t>
          </a:r>
          <a:r>
            <a:rPr lang="en-ID" sz="1400" kern="1200" dirty="0" err="1"/>
            <a:t>belajar</a:t>
          </a:r>
          <a:r>
            <a:rPr lang="en-ID" sz="1400" kern="1200" dirty="0"/>
            <a:t> </a:t>
          </a:r>
          <a:endParaRPr lang="id-ID" sz="1400" kern="1200" dirty="0"/>
        </a:p>
      </dsp:txBody>
      <dsp:txXfrm>
        <a:off x="2750103" y="1175097"/>
        <a:ext cx="2316879" cy="1283490"/>
      </dsp:txXfrm>
    </dsp:sp>
    <dsp:sp modelId="{9BD54FF7-C307-43EE-8C7D-53941B9C0536}">
      <dsp:nvSpPr>
        <dsp:cNvPr id="0" name=""/>
        <dsp:cNvSpPr/>
      </dsp:nvSpPr>
      <dsp:spPr>
        <a:xfrm>
          <a:off x="3957656" y="-191393"/>
          <a:ext cx="2786350" cy="2786350"/>
        </a:xfrm>
        <a:prstGeom prst="circularArrow">
          <a:avLst>
            <a:gd name="adj1" fmla="val 2798"/>
            <a:gd name="adj2" fmla="val 341441"/>
            <a:gd name="adj3" fmla="val 19482684"/>
            <a:gd name="adj4" fmla="val 12575147"/>
            <a:gd name="adj5" fmla="val 326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D198D5-B85A-4EFF-B3E9-28BBEFCE6122}">
      <dsp:nvSpPr>
        <dsp:cNvPr id="0" name=""/>
        <dsp:cNvSpPr/>
      </dsp:nvSpPr>
      <dsp:spPr>
        <a:xfrm>
          <a:off x="3401539" y="555632"/>
          <a:ext cx="1622411" cy="645179"/>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D" sz="2700" kern="1200" dirty="0" err="1">
              <a:solidFill>
                <a:schemeClr val="tx1">
                  <a:lumMod val="95000"/>
                  <a:lumOff val="5000"/>
                </a:schemeClr>
              </a:solidFill>
            </a:rPr>
            <a:t>Tahap</a:t>
          </a:r>
          <a:r>
            <a:rPr lang="en-ID" sz="2700" kern="1200" dirty="0">
              <a:solidFill>
                <a:schemeClr val="tx1">
                  <a:lumMod val="95000"/>
                  <a:lumOff val="5000"/>
                </a:schemeClr>
              </a:solidFill>
            </a:rPr>
            <a:t> 2</a:t>
          </a:r>
          <a:endParaRPr lang="id-ID" sz="2700" kern="1200" dirty="0">
            <a:solidFill>
              <a:schemeClr val="tx1">
                <a:lumMod val="95000"/>
                <a:lumOff val="5000"/>
              </a:schemeClr>
            </a:solidFill>
          </a:endParaRPr>
        </a:p>
      </dsp:txBody>
      <dsp:txXfrm>
        <a:off x="3420436" y="574529"/>
        <a:ext cx="1584617" cy="607385"/>
      </dsp:txXfrm>
    </dsp:sp>
    <dsp:sp modelId="{0639F4A2-6B61-47E7-90FC-BC2F6110EA23}">
      <dsp:nvSpPr>
        <dsp:cNvPr id="0" name=""/>
        <dsp:cNvSpPr/>
      </dsp:nvSpPr>
      <dsp:spPr>
        <a:xfrm>
          <a:off x="5478143" y="731504"/>
          <a:ext cx="2406597" cy="180261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id-ID" sz="1400" kern="1200" dirty="0"/>
            <a:t>Pelatihan </a:t>
          </a:r>
          <a:r>
            <a:rPr lang="en-ID" sz="1400" kern="1200" dirty="0" smtClean="0"/>
            <a:t>WI/</a:t>
          </a:r>
          <a:r>
            <a:rPr lang="en-ID" sz="1400" kern="1200" dirty="0" err="1" smtClean="0"/>
            <a:t>Instruktur</a:t>
          </a:r>
          <a:r>
            <a:rPr lang="en-ID" sz="1400" kern="1200" dirty="0" smtClean="0"/>
            <a:t> </a:t>
          </a:r>
          <a:r>
            <a:rPr lang="en-ID" sz="1400" kern="1200" dirty="0" err="1" smtClean="0"/>
            <a:t>Belajar</a:t>
          </a:r>
          <a:r>
            <a:rPr lang="en-ID" sz="1400" kern="1200" dirty="0"/>
            <a:t>, </a:t>
          </a:r>
          <a:r>
            <a:rPr lang="en-ID" sz="1400" kern="1200" dirty="0" err="1"/>
            <a:t>Teknis</a:t>
          </a:r>
          <a:r>
            <a:rPr lang="en-ID" sz="1400" kern="1200" dirty="0"/>
            <a:t>, </a:t>
          </a:r>
          <a:r>
            <a:rPr lang="id-ID" sz="1400" kern="1200" dirty="0"/>
            <a:t>dan </a:t>
          </a:r>
          <a:r>
            <a:rPr lang="en-ID" sz="1400" kern="1200" dirty="0" err="1"/>
            <a:t>Fasilitator</a:t>
          </a:r>
          <a:r>
            <a:rPr lang="id-ID" sz="1400" kern="1200" dirty="0"/>
            <a:t> eLearning</a:t>
          </a:r>
        </a:p>
        <a:p>
          <a:pPr marL="114300" lvl="1" indent="-114300" algn="l" defTabSz="622300">
            <a:lnSpc>
              <a:spcPct val="90000"/>
            </a:lnSpc>
            <a:spcBef>
              <a:spcPct val="0"/>
            </a:spcBef>
            <a:spcAft>
              <a:spcPct val="15000"/>
            </a:spcAft>
            <a:buChar char="••"/>
          </a:pPr>
          <a:r>
            <a:rPr lang="id-ID" sz="1400" kern="1200" dirty="0"/>
            <a:t>Pengunggahan bahan belajar </a:t>
          </a:r>
        </a:p>
        <a:p>
          <a:pPr marL="114300" lvl="1" indent="-114300" algn="l" defTabSz="622300">
            <a:lnSpc>
              <a:spcPct val="90000"/>
            </a:lnSpc>
            <a:spcBef>
              <a:spcPct val="0"/>
            </a:spcBef>
            <a:spcAft>
              <a:spcPct val="15000"/>
            </a:spcAft>
            <a:buChar char="••"/>
          </a:pPr>
          <a:r>
            <a:rPr lang="id-ID" sz="1400" kern="1200" dirty="0"/>
            <a:t>Ujicoba </a:t>
          </a:r>
        </a:p>
      </dsp:txBody>
      <dsp:txXfrm>
        <a:off x="5519626" y="772987"/>
        <a:ext cx="2323631" cy="1333377"/>
      </dsp:txXfrm>
    </dsp:sp>
    <dsp:sp modelId="{7E9715E9-E71C-4064-9710-4DBAD6EDD519}">
      <dsp:nvSpPr>
        <dsp:cNvPr id="0" name=""/>
        <dsp:cNvSpPr/>
      </dsp:nvSpPr>
      <dsp:spPr>
        <a:xfrm>
          <a:off x="6379373" y="2287958"/>
          <a:ext cx="1392239" cy="6451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D" sz="2700" kern="1200" dirty="0" err="1"/>
            <a:t>Tahap</a:t>
          </a:r>
          <a:r>
            <a:rPr lang="en-ID" sz="2700" kern="1200" dirty="0"/>
            <a:t> 3</a:t>
          </a:r>
          <a:endParaRPr lang="id-ID" sz="2700" kern="1200" dirty="0"/>
        </a:p>
      </dsp:txBody>
      <dsp:txXfrm>
        <a:off x="6398270" y="2306855"/>
        <a:ext cx="1354445" cy="607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794381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54296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9"/>
        <p:cNvGrpSpPr/>
        <p:nvPr/>
      </p:nvGrpSpPr>
      <p:grpSpPr>
        <a:xfrm>
          <a:off x="0" y="0"/>
          <a:ext cx="0" cy="0"/>
          <a:chOff x="0" y="0"/>
          <a:chExt cx="0" cy="0"/>
        </a:xfrm>
      </p:grpSpPr>
      <p:sp>
        <p:nvSpPr>
          <p:cNvPr id="5260" name="Google Shape;526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1" name="Google Shape;526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644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1"/>
        <p:cNvGrpSpPr/>
        <p:nvPr/>
      </p:nvGrpSpPr>
      <p:grpSpPr>
        <a:xfrm>
          <a:off x="0" y="0"/>
          <a:ext cx="0" cy="0"/>
          <a:chOff x="0" y="0"/>
          <a:chExt cx="0" cy="0"/>
        </a:xfrm>
      </p:grpSpPr>
      <p:sp>
        <p:nvSpPr>
          <p:cNvPr id="5332" name="Google Shape;533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3" name="Google Shape;533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872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5" name="Google Shape;53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42544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274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6147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6393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459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6"/>
        <p:cNvGrpSpPr/>
        <p:nvPr/>
      </p:nvGrpSpPr>
      <p:grpSpPr>
        <a:xfrm>
          <a:off x="0" y="0"/>
          <a:ext cx="0" cy="0"/>
          <a:chOff x="0" y="0"/>
          <a:chExt cx="0" cy="0"/>
        </a:xfrm>
      </p:grpSpPr>
      <p:sp>
        <p:nvSpPr>
          <p:cNvPr id="5207" name="Google Shape;52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8" name="Google Shape;520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620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9" name="Google Shape;5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067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2" name="Google Shape;5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173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1296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9"/>
        <p:cNvGrpSpPr/>
        <p:nvPr/>
      </p:nvGrpSpPr>
      <p:grpSpPr>
        <a:xfrm>
          <a:off x="0" y="0"/>
          <a:ext cx="0" cy="0"/>
          <a:chOff x="0" y="0"/>
          <a:chExt cx="0" cy="0"/>
        </a:xfrm>
      </p:grpSpPr>
      <p:sp>
        <p:nvSpPr>
          <p:cNvPr id="5260" name="Google Shape;526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1" name="Google Shape;526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74584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1"/>
        <p:cNvGrpSpPr/>
        <p:nvPr/>
      </p:nvGrpSpPr>
      <p:grpSpPr>
        <a:xfrm>
          <a:off x="0" y="0"/>
          <a:ext cx="0" cy="0"/>
          <a:chOff x="0" y="0"/>
          <a:chExt cx="0" cy="0"/>
        </a:xfrm>
      </p:grpSpPr>
      <p:sp>
        <p:nvSpPr>
          <p:cNvPr id="5332" name="Google Shape;533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3" name="Google Shape;533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5111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5" name="Google Shape;53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0104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855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9637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0936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7597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9" name="Google Shape;5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9497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1"/>
        <p:cNvGrpSpPr/>
        <p:nvPr/>
      </p:nvGrpSpPr>
      <p:grpSpPr>
        <a:xfrm>
          <a:off x="0" y="0"/>
          <a:ext cx="0" cy="0"/>
          <a:chOff x="0" y="0"/>
          <a:chExt cx="0" cy="0"/>
        </a:xfrm>
      </p:grpSpPr>
      <p:sp>
        <p:nvSpPr>
          <p:cNvPr id="5332" name="Google Shape;533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3" name="Google Shape;533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601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2" name="Google Shape;5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146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6349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9180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71572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6811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9" name="Google Shape;5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02109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5" name="Google Shape;536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5268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2" name="Google Shape;5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985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9"/>
        <p:cNvGrpSpPr/>
        <p:nvPr/>
      </p:nvGrpSpPr>
      <p:grpSpPr>
        <a:xfrm>
          <a:off x="0" y="0"/>
          <a:ext cx="0" cy="0"/>
          <a:chOff x="0" y="0"/>
          <a:chExt cx="0" cy="0"/>
        </a:xfrm>
      </p:grpSpPr>
      <p:sp>
        <p:nvSpPr>
          <p:cNvPr id="5260" name="Google Shape;526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61" name="Google Shape;526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9535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129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509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84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9004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3"/>
        <p:cNvGrpSpPr/>
        <p:nvPr/>
      </p:nvGrpSpPr>
      <p:grpSpPr>
        <a:xfrm>
          <a:off x="0" y="0"/>
          <a:ext cx="0" cy="0"/>
          <a:chOff x="0" y="0"/>
          <a:chExt cx="0" cy="0"/>
        </a:xfrm>
      </p:grpSpPr>
      <p:sp>
        <p:nvSpPr>
          <p:cNvPr id="5404" name="Google Shape;540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5" name="Google Shape;540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3217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4879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7542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6"/>
        <p:cNvGrpSpPr/>
        <p:nvPr/>
      </p:nvGrpSpPr>
      <p:grpSpPr>
        <a:xfrm>
          <a:off x="0" y="0"/>
          <a:ext cx="0" cy="0"/>
          <a:chOff x="0" y="0"/>
          <a:chExt cx="0" cy="0"/>
        </a:xfrm>
      </p:grpSpPr>
      <p:sp>
        <p:nvSpPr>
          <p:cNvPr id="5207" name="Google Shape;520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8" name="Google Shape;520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4290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9" name="Google Shape;52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341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0"/>
        <p:cNvGrpSpPr/>
        <p:nvPr/>
      </p:nvGrpSpPr>
      <p:grpSpPr>
        <a:xfrm>
          <a:off x="0" y="0"/>
          <a:ext cx="0" cy="0"/>
          <a:chOff x="0" y="0"/>
          <a:chExt cx="0" cy="0"/>
        </a:xfrm>
      </p:grpSpPr>
      <p:sp>
        <p:nvSpPr>
          <p:cNvPr id="5231" name="Google Shape;523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2" name="Google Shape;52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308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p:cSld name="CUSTOM">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6568"/>
          <a:stretch/>
        </p:blipFill>
        <p:spPr>
          <a:xfrm>
            <a:off x="345025" y="350313"/>
            <a:ext cx="8453949" cy="4442875"/>
          </a:xfrm>
          <a:prstGeom prst="rect">
            <a:avLst/>
          </a:prstGeom>
          <a:noFill/>
          <a:ln>
            <a:noFill/>
          </a:ln>
        </p:spPr>
      </p:pic>
      <p:sp>
        <p:nvSpPr>
          <p:cNvPr id="10" name="Google Shape;10;p2"/>
          <p:cNvSpPr/>
          <p:nvPr/>
        </p:nvSpPr>
        <p:spPr>
          <a:xfrm>
            <a:off x="-7650" y="3024500"/>
            <a:ext cx="7654500" cy="1474200"/>
          </a:xfrm>
          <a:prstGeom prst="rect">
            <a:avLst/>
          </a:pr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title"/>
          </p:nvPr>
        </p:nvSpPr>
        <p:spPr>
          <a:xfrm>
            <a:off x="476300" y="1944525"/>
            <a:ext cx="8322600" cy="1913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700"/>
              <a:buNone/>
              <a:defRPr sz="2700" b="1">
                <a:solidFill>
                  <a:srgbClr val="FFFFFF"/>
                </a:solidFill>
                <a:latin typeface="Roboto"/>
                <a:ea typeface="Roboto"/>
                <a:cs typeface="Roboto"/>
                <a:sym typeface="Roboto"/>
              </a:defRPr>
            </a:lvl1pPr>
            <a:lvl2pPr lvl="1" algn="l">
              <a:lnSpc>
                <a:spcPct val="100000"/>
              </a:lnSpc>
              <a:spcBef>
                <a:spcPts val="0"/>
              </a:spcBef>
              <a:spcAft>
                <a:spcPts val="0"/>
              </a:spcAft>
              <a:buSzPts val="2800"/>
              <a:buNone/>
              <a:defRPr sz="3000">
                <a:solidFill>
                  <a:srgbClr val="FFFFFF"/>
                </a:solidFill>
              </a:defRPr>
            </a:lvl2pPr>
            <a:lvl3pPr lvl="2" algn="l">
              <a:lnSpc>
                <a:spcPct val="100000"/>
              </a:lnSpc>
              <a:spcBef>
                <a:spcPts val="0"/>
              </a:spcBef>
              <a:spcAft>
                <a:spcPts val="0"/>
              </a:spcAft>
              <a:buSzPts val="2800"/>
              <a:buNone/>
              <a:defRPr sz="3000">
                <a:solidFill>
                  <a:srgbClr val="FFFFFF"/>
                </a:solidFill>
              </a:defRPr>
            </a:lvl3pPr>
            <a:lvl4pPr lvl="3" algn="l">
              <a:lnSpc>
                <a:spcPct val="100000"/>
              </a:lnSpc>
              <a:spcBef>
                <a:spcPts val="0"/>
              </a:spcBef>
              <a:spcAft>
                <a:spcPts val="0"/>
              </a:spcAft>
              <a:buSzPts val="2800"/>
              <a:buNone/>
              <a:defRPr sz="3000">
                <a:solidFill>
                  <a:srgbClr val="FFFFFF"/>
                </a:solidFill>
              </a:defRPr>
            </a:lvl4pPr>
            <a:lvl5pPr lvl="4" algn="l">
              <a:lnSpc>
                <a:spcPct val="100000"/>
              </a:lnSpc>
              <a:spcBef>
                <a:spcPts val="0"/>
              </a:spcBef>
              <a:spcAft>
                <a:spcPts val="0"/>
              </a:spcAft>
              <a:buSzPts val="2800"/>
              <a:buNone/>
              <a:defRPr sz="3000">
                <a:solidFill>
                  <a:srgbClr val="FFFFFF"/>
                </a:solidFill>
              </a:defRPr>
            </a:lvl5pPr>
            <a:lvl6pPr lvl="5" algn="l">
              <a:lnSpc>
                <a:spcPct val="100000"/>
              </a:lnSpc>
              <a:spcBef>
                <a:spcPts val="0"/>
              </a:spcBef>
              <a:spcAft>
                <a:spcPts val="0"/>
              </a:spcAft>
              <a:buSzPts val="2800"/>
              <a:buNone/>
              <a:defRPr sz="3000">
                <a:solidFill>
                  <a:srgbClr val="FFFFFF"/>
                </a:solidFill>
              </a:defRPr>
            </a:lvl6pPr>
            <a:lvl7pPr lvl="6" algn="l">
              <a:lnSpc>
                <a:spcPct val="100000"/>
              </a:lnSpc>
              <a:spcBef>
                <a:spcPts val="0"/>
              </a:spcBef>
              <a:spcAft>
                <a:spcPts val="0"/>
              </a:spcAft>
              <a:buSzPts val="2800"/>
              <a:buNone/>
              <a:defRPr sz="3000">
                <a:solidFill>
                  <a:srgbClr val="FFFFFF"/>
                </a:solidFill>
              </a:defRPr>
            </a:lvl7pPr>
            <a:lvl8pPr lvl="7" algn="l">
              <a:lnSpc>
                <a:spcPct val="100000"/>
              </a:lnSpc>
              <a:spcBef>
                <a:spcPts val="0"/>
              </a:spcBef>
              <a:spcAft>
                <a:spcPts val="0"/>
              </a:spcAft>
              <a:buSzPts val="2800"/>
              <a:buNone/>
              <a:defRPr sz="3000">
                <a:solidFill>
                  <a:srgbClr val="FFFFFF"/>
                </a:solidFill>
              </a:defRPr>
            </a:lvl8pPr>
            <a:lvl9pPr lvl="8" algn="l">
              <a:lnSpc>
                <a:spcPct val="100000"/>
              </a:lnSpc>
              <a:spcBef>
                <a:spcPts val="0"/>
              </a:spcBef>
              <a:spcAft>
                <a:spcPts val="0"/>
              </a:spcAft>
              <a:buSzPts val="2800"/>
              <a:buNone/>
              <a:defRPr sz="3000">
                <a:solidFill>
                  <a:srgbClr val="FFFFFF"/>
                </a:solidFill>
              </a:defRPr>
            </a:lvl9pPr>
          </a:lstStyle>
          <a:p>
            <a:endParaRPr/>
          </a:p>
        </p:txBody>
      </p:sp>
      <p:sp>
        <p:nvSpPr>
          <p:cNvPr id="12" name="Google Shape;12;p2"/>
          <p:cNvSpPr txBox="1">
            <a:spLocks noGrp="1"/>
          </p:cNvSpPr>
          <p:nvPr>
            <p:ph type="subTitle" idx="1"/>
          </p:nvPr>
        </p:nvSpPr>
        <p:spPr>
          <a:xfrm>
            <a:off x="554050" y="3770575"/>
            <a:ext cx="7493700" cy="5460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with image and title 1">
  <p:cSld name="CUSTOM_14_1">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5083800" y="1332250"/>
            <a:ext cx="36384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600"/>
              <a:buNone/>
              <a:defRPr sz="2400" b="1">
                <a:solidFill>
                  <a:srgbClr val="193441"/>
                </a:solidFill>
                <a:latin typeface="Roboto"/>
                <a:ea typeface="Roboto"/>
                <a:cs typeface="Roboto"/>
                <a:sym typeface="Roboto"/>
              </a:defRPr>
            </a:lvl1pPr>
            <a:lvl2pPr lvl="1" algn="l" rtl="0">
              <a:lnSpc>
                <a:spcPct val="100000"/>
              </a:lnSpc>
              <a:spcBef>
                <a:spcPts val="0"/>
              </a:spcBef>
              <a:spcAft>
                <a:spcPts val="0"/>
              </a:spcAft>
              <a:buSzPts val="2800"/>
              <a:buNone/>
              <a:defRPr>
                <a:solidFill>
                  <a:srgbClr val="193441"/>
                </a:solidFill>
              </a:defRPr>
            </a:lvl2pPr>
            <a:lvl3pPr lvl="2" algn="l" rtl="0">
              <a:lnSpc>
                <a:spcPct val="100000"/>
              </a:lnSpc>
              <a:spcBef>
                <a:spcPts val="0"/>
              </a:spcBef>
              <a:spcAft>
                <a:spcPts val="0"/>
              </a:spcAft>
              <a:buSzPts val="2800"/>
              <a:buNone/>
              <a:defRPr>
                <a:solidFill>
                  <a:srgbClr val="193441"/>
                </a:solidFill>
              </a:defRPr>
            </a:lvl3pPr>
            <a:lvl4pPr lvl="3" algn="l" rtl="0">
              <a:lnSpc>
                <a:spcPct val="100000"/>
              </a:lnSpc>
              <a:spcBef>
                <a:spcPts val="0"/>
              </a:spcBef>
              <a:spcAft>
                <a:spcPts val="0"/>
              </a:spcAft>
              <a:buSzPts val="2800"/>
              <a:buNone/>
              <a:defRPr>
                <a:solidFill>
                  <a:srgbClr val="193441"/>
                </a:solidFill>
              </a:defRPr>
            </a:lvl4pPr>
            <a:lvl5pPr lvl="4" algn="l" rtl="0">
              <a:lnSpc>
                <a:spcPct val="100000"/>
              </a:lnSpc>
              <a:spcBef>
                <a:spcPts val="0"/>
              </a:spcBef>
              <a:spcAft>
                <a:spcPts val="0"/>
              </a:spcAft>
              <a:buSzPts val="2800"/>
              <a:buNone/>
              <a:defRPr>
                <a:solidFill>
                  <a:srgbClr val="193441"/>
                </a:solidFill>
              </a:defRPr>
            </a:lvl5pPr>
            <a:lvl6pPr lvl="5" algn="l" rtl="0">
              <a:lnSpc>
                <a:spcPct val="100000"/>
              </a:lnSpc>
              <a:spcBef>
                <a:spcPts val="0"/>
              </a:spcBef>
              <a:spcAft>
                <a:spcPts val="0"/>
              </a:spcAft>
              <a:buSzPts val="2800"/>
              <a:buNone/>
              <a:defRPr>
                <a:solidFill>
                  <a:srgbClr val="193441"/>
                </a:solidFill>
              </a:defRPr>
            </a:lvl6pPr>
            <a:lvl7pPr lvl="6" algn="l" rtl="0">
              <a:lnSpc>
                <a:spcPct val="100000"/>
              </a:lnSpc>
              <a:spcBef>
                <a:spcPts val="0"/>
              </a:spcBef>
              <a:spcAft>
                <a:spcPts val="0"/>
              </a:spcAft>
              <a:buSzPts val="2800"/>
              <a:buNone/>
              <a:defRPr>
                <a:solidFill>
                  <a:srgbClr val="193441"/>
                </a:solidFill>
              </a:defRPr>
            </a:lvl7pPr>
            <a:lvl8pPr lvl="7" algn="l" rtl="0">
              <a:lnSpc>
                <a:spcPct val="100000"/>
              </a:lnSpc>
              <a:spcBef>
                <a:spcPts val="0"/>
              </a:spcBef>
              <a:spcAft>
                <a:spcPts val="0"/>
              </a:spcAft>
              <a:buSzPts val="2800"/>
              <a:buNone/>
              <a:defRPr>
                <a:solidFill>
                  <a:srgbClr val="193441"/>
                </a:solidFill>
              </a:defRPr>
            </a:lvl8pPr>
            <a:lvl9pPr lvl="8" algn="l" rtl="0">
              <a:lnSpc>
                <a:spcPct val="100000"/>
              </a:lnSpc>
              <a:spcBef>
                <a:spcPts val="0"/>
              </a:spcBef>
              <a:spcAft>
                <a:spcPts val="0"/>
              </a:spcAft>
              <a:buSzPts val="2800"/>
              <a:buNone/>
              <a:defRPr>
                <a:solidFill>
                  <a:srgbClr val="193441"/>
                </a:solidFill>
              </a:defRPr>
            </a:lvl9pPr>
          </a:lstStyle>
          <a:p>
            <a:endParaRPr/>
          </a:p>
        </p:txBody>
      </p:sp>
      <p:sp>
        <p:nvSpPr>
          <p:cNvPr id="130" name="Google Shape;130;p24"/>
          <p:cNvSpPr txBox="1">
            <a:spLocks noGrp="1"/>
          </p:cNvSpPr>
          <p:nvPr>
            <p:ph type="body" idx="1"/>
          </p:nvPr>
        </p:nvSpPr>
        <p:spPr>
          <a:xfrm>
            <a:off x="5083800" y="2478700"/>
            <a:ext cx="3638400" cy="906000"/>
          </a:xfrm>
          <a:prstGeom prst="rect">
            <a:avLst/>
          </a:prstGeom>
          <a:noFill/>
          <a:ln>
            <a:noFill/>
          </a:ln>
        </p:spPr>
        <p:txBody>
          <a:bodyPr spcFirstLastPara="1" wrap="square" lIns="91425" tIns="91425" rIns="91425" bIns="91425" anchor="t" anchorCtr="0">
            <a:noAutofit/>
          </a:bodyPr>
          <a:lstStyle>
            <a:lvl1pPr marL="457200" lvl="0" indent="-330200" algn="l" rtl="0">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1pPr>
            <a:lvl2pPr marL="914400" lvl="1" indent="-330200" algn="l" rtl="0">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2pPr>
            <a:lvl3pPr marL="1371600" lvl="2" indent="-323850" algn="l" rtl="0">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3pPr>
            <a:lvl4pPr marL="1828800" lvl="3" indent="-323850" algn="l" rtl="0">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4pPr>
            <a:lvl5pPr marL="2286000" lvl="4" indent="-317500" algn="l" rtl="0">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2743200" lvl="5" indent="-317500" algn="l" rtl="0">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3200400" lvl="6" indent="-311150" algn="l" rtl="0">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7pPr>
            <a:lvl8pPr marL="3657600" lvl="7" indent="-311150" algn="l" rtl="0">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8pPr>
            <a:lvl9pPr marL="4114800" lvl="8" indent="-304800" algn="l" rtl="0">
              <a:lnSpc>
                <a:spcPct val="114000"/>
              </a:lnSpc>
              <a:spcBef>
                <a:spcPts val="0"/>
              </a:spcBef>
              <a:spcAft>
                <a:spcPts val="0"/>
              </a:spcAft>
              <a:buClr>
                <a:srgbClr val="3E606F"/>
              </a:buClr>
              <a:buSzPts val="1200"/>
              <a:buFont typeface="Roboto"/>
              <a:buChar char="■"/>
              <a:defRPr sz="1200">
                <a:solidFill>
                  <a:schemeClr val="dk2"/>
                </a:solidFill>
                <a:latin typeface="Roboto"/>
                <a:ea typeface="Roboto"/>
                <a:cs typeface="Roboto"/>
                <a:sym typeface="Roboto"/>
              </a:defRPr>
            </a:lvl9pPr>
          </a:lstStyle>
          <a:p>
            <a:endParaRPr/>
          </a:p>
        </p:txBody>
      </p:sp>
      <p:cxnSp>
        <p:nvCxnSpPr>
          <p:cNvPr id="131" name="Google Shape;131;p24"/>
          <p:cNvCxnSpPr/>
          <p:nvPr/>
        </p:nvCxnSpPr>
        <p:spPr>
          <a:xfrm>
            <a:off x="5161825" y="1160825"/>
            <a:ext cx="1140000" cy="0"/>
          </a:xfrm>
          <a:prstGeom prst="straightConnector1">
            <a:avLst/>
          </a:prstGeom>
          <a:noFill/>
          <a:ln w="19050" cap="flat" cmpd="sng">
            <a:solidFill>
              <a:srgbClr val="19344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with text right" type="titleOnly">
  <p:cSld name="TITLE_ONLY">
    <p:spTree>
      <p:nvGrpSpPr>
        <p:cNvPr id="1" name="Shape 132"/>
        <p:cNvGrpSpPr/>
        <p:nvPr/>
      </p:nvGrpSpPr>
      <p:grpSpPr>
        <a:xfrm>
          <a:off x="0" y="0"/>
          <a:ext cx="0" cy="0"/>
          <a:chOff x="0" y="0"/>
          <a:chExt cx="0" cy="0"/>
        </a:xfrm>
      </p:grpSpPr>
      <p:sp>
        <p:nvSpPr>
          <p:cNvPr id="133" name="Google Shape;133;p25"/>
          <p:cNvSpPr/>
          <p:nvPr/>
        </p:nvSpPr>
        <p:spPr>
          <a:xfrm>
            <a:off x="4722150" y="1619525"/>
            <a:ext cx="4449000" cy="710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5"/>
          <p:cNvSpPr txBox="1">
            <a:spLocks noGrp="1"/>
          </p:cNvSpPr>
          <p:nvPr>
            <p:ph type="title"/>
          </p:nvPr>
        </p:nvSpPr>
        <p:spPr>
          <a:xfrm>
            <a:off x="5109900" y="1688525"/>
            <a:ext cx="3599100" cy="5727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Clr>
                <a:srgbClr val="FFFFFF"/>
              </a:buClr>
              <a:buSzPts val="2600"/>
              <a:buFont typeface="Roboto Medium"/>
              <a:buNone/>
              <a:defRPr sz="2600">
                <a:solidFill>
                  <a:srgbClr val="FFFFFF"/>
                </a:solidFill>
                <a:latin typeface="Roboto Medium"/>
                <a:ea typeface="Roboto Medium"/>
                <a:cs typeface="Roboto Medium"/>
                <a:sym typeface="Roboto Medium"/>
              </a:defRPr>
            </a:lvl1pPr>
            <a:lvl2pPr lvl="1">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2pPr>
            <a:lvl3pPr lvl="2">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3pPr>
            <a:lvl4pPr lvl="3">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4pPr>
            <a:lvl5pPr lvl="4">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5pPr>
            <a:lvl6pPr lvl="5">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6pPr>
            <a:lvl7pPr lvl="6">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7pPr>
            <a:lvl8pPr lvl="7">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8pPr>
            <a:lvl9pPr lvl="8">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9pPr>
          </a:lstStyle>
          <a:p>
            <a:endParaRPr/>
          </a:p>
        </p:txBody>
      </p:sp>
      <p:sp>
        <p:nvSpPr>
          <p:cNvPr id="135" name="Google Shape;135;p25"/>
          <p:cNvSpPr txBox="1">
            <a:spLocks noGrp="1"/>
          </p:cNvSpPr>
          <p:nvPr>
            <p:ph type="title" idx="2"/>
          </p:nvPr>
        </p:nvSpPr>
        <p:spPr>
          <a:xfrm>
            <a:off x="5109900" y="2569100"/>
            <a:ext cx="2842800" cy="1164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rtl="0">
              <a:lnSpc>
                <a:spcPct val="100000"/>
              </a:lnSpc>
              <a:spcBef>
                <a:spcPts val="0"/>
              </a:spcBef>
              <a:spcAft>
                <a:spcPts val="0"/>
              </a:spcAft>
              <a:buSzPts val="1400"/>
              <a:buNone/>
              <a:defRPr sz="1400">
                <a:solidFill>
                  <a:srgbClr val="3E606F"/>
                </a:solidFill>
              </a:defRPr>
            </a:lvl2pPr>
            <a:lvl3pPr lvl="2" rtl="0">
              <a:lnSpc>
                <a:spcPct val="100000"/>
              </a:lnSpc>
              <a:spcBef>
                <a:spcPts val="0"/>
              </a:spcBef>
              <a:spcAft>
                <a:spcPts val="0"/>
              </a:spcAft>
              <a:buSzPts val="1400"/>
              <a:buNone/>
              <a:defRPr sz="1400">
                <a:solidFill>
                  <a:srgbClr val="3E606F"/>
                </a:solidFill>
              </a:defRPr>
            </a:lvl3pPr>
            <a:lvl4pPr lvl="3" rtl="0">
              <a:lnSpc>
                <a:spcPct val="100000"/>
              </a:lnSpc>
              <a:spcBef>
                <a:spcPts val="0"/>
              </a:spcBef>
              <a:spcAft>
                <a:spcPts val="0"/>
              </a:spcAft>
              <a:buSzPts val="1400"/>
              <a:buNone/>
              <a:defRPr sz="1400">
                <a:solidFill>
                  <a:srgbClr val="3E606F"/>
                </a:solidFill>
              </a:defRPr>
            </a:lvl4pPr>
            <a:lvl5pPr lvl="4" rtl="0">
              <a:lnSpc>
                <a:spcPct val="100000"/>
              </a:lnSpc>
              <a:spcBef>
                <a:spcPts val="0"/>
              </a:spcBef>
              <a:spcAft>
                <a:spcPts val="0"/>
              </a:spcAft>
              <a:buSzPts val="1400"/>
              <a:buNone/>
              <a:defRPr sz="1400">
                <a:solidFill>
                  <a:srgbClr val="3E606F"/>
                </a:solidFill>
              </a:defRPr>
            </a:lvl5pPr>
            <a:lvl6pPr lvl="5" rtl="0">
              <a:lnSpc>
                <a:spcPct val="100000"/>
              </a:lnSpc>
              <a:spcBef>
                <a:spcPts val="0"/>
              </a:spcBef>
              <a:spcAft>
                <a:spcPts val="0"/>
              </a:spcAft>
              <a:buSzPts val="1400"/>
              <a:buNone/>
              <a:defRPr sz="1400">
                <a:solidFill>
                  <a:srgbClr val="3E606F"/>
                </a:solidFill>
              </a:defRPr>
            </a:lvl6pPr>
            <a:lvl7pPr lvl="6" rtl="0">
              <a:lnSpc>
                <a:spcPct val="100000"/>
              </a:lnSpc>
              <a:spcBef>
                <a:spcPts val="0"/>
              </a:spcBef>
              <a:spcAft>
                <a:spcPts val="0"/>
              </a:spcAft>
              <a:buSzPts val="1400"/>
              <a:buNone/>
              <a:defRPr sz="1400">
                <a:solidFill>
                  <a:srgbClr val="3E606F"/>
                </a:solidFill>
              </a:defRPr>
            </a:lvl7pPr>
            <a:lvl8pPr lvl="7" rtl="0">
              <a:lnSpc>
                <a:spcPct val="100000"/>
              </a:lnSpc>
              <a:spcBef>
                <a:spcPts val="0"/>
              </a:spcBef>
              <a:spcAft>
                <a:spcPts val="0"/>
              </a:spcAft>
              <a:buSzPts val="1400"/>
              <a:buNone/>
              <a:defRPr sz="1400">
                <a:solidFill>
                  <a:srgbClr val="3E606F"/>
                </a:solidFill>
              </a:defRPr>
            </a:lvl8pPr>
            <a:lvl9pPr lvl="8" rtl="0">
              <a:lnSpc>
                <a:spcPct val="100000"/>
              </a:lnSpc>
              <a:spcBef>
                <a:spcPts val="0"/>
              </a:spcBef>
              <a:spcAft>
                <a:spcPts val="0"/>
              </a:spcAft>
              <a:buSzPts val="1400"/>
              <a:buNone/>
              <a:defRPr sz="1400">
                <a:solidFill>
                  <a:srgbClr val="3E606F"/>
                </a:solidFill>
              </a:defRPr>
            </a:lvl9pPr>
          </a:lstStyle>
          <a:p>
            <a:endParaRPr/>
          </a:p>
        </p:txBody>
      </p:sp>
      <p:cxnSp>
        <p:nvCxnSpPr>
          <p:cNvPr id="136" name="Google Shape;136;p25"/>
          <p:cNvCxnSpPr/>
          <p:nvPr/>
        </p:nvCxnSpPr>
        <p:spPr>
          <a:xfrm>
            <a:off x="7703150" y="4021750"/>
            <a:ext cx="506700" cy="51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and text left">
  <p:cSld name="CUSTOM_2">
    <p:spTree>
      <p:nvGrpSpPr>
        <p:cNvPr id="1" name="Shape 137"/>
        <p:cNvGrpSpPr/>
        <p:nvPr/>
      </p:nvGrpSpPr>
      <p:grpSpPr>
        <a:xfrm>
          <a:off x="0" y="0"/>
          <a:ext cx="0" cy="0"/>
          <a:chOff x="0" y="0"/>
          <a:chExt cx="0" cy="0"/>
        </a:xfrm>
      </p:grpSpPr>
      <p:sp>
        <p:nvSpPr>
          <p:cNvPr id="138" name="Google Shape;138;p26"/>
          <p:cNvSpPr/>
          <p:nvPr/>
        </p:nvSpPr>
        <p:spPr>
          <a:xfrm flipH="1">
            <a:off x="0" y="1619525"/>
            <a:ext cx="4449000" cy="710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6"/>
          <p:cNvSpPr txBox="1">
            <a:spLocks noGrp="1"/>
          </p:cNvSpPr>
          <p:nvPr>
            <p:ph type="title"/>
          </p:nvPr>
        </p:nvSpPr>
        <p:spPr>
          <a:xfrm flipH="1">
            <a:off x="462150" y="1688525"/>
            <a:ext cx="3599100" cy="572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2600"/>
              <a:buFont typeface="Roboto Medium"/>
              <a:buNone/>
              <a:defRPr sz="2600">
                <a:solidFill>
                  <a:srgbClr val="FFFFFF"/>
                </a:solidFill>
                <a:latin typeface="Roboto Medium"/>
                <a:ea typeface="Roboto Medium"/>
                <a:cs typeface="Roboto Medium"/>
                <a:sym typeface="Roboto Medium"/>
              </a:defRPr>
            </a:lvl1pPr>
            <a:lvl2pPr lvl="1"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2pPr>
            <a:lvl3pPr lvl="2"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3pPr>
            <a:lvl4pPr lvl="3"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4pPr>
            <a:lvl5pPr lvl="4"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5pPr>
            <a:lvl6pPr lvl="5"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6pPr>
            <a:lvl7pPr lvl="6"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7pPr>
            <a:lvl8pPr lvl="7"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8pPr>
            <a:lvl9pPr lvl="8" algn="r" rtl="0">
              <a:lnSpc>
                <a:spcPct val="100000"/>
              </a:lnSpc>
              <a:spcBef>
                <a:spcPts val="0"/>
              </a:spcBef>
              <a:spcAft>
                <a:spcPts val="0"/>
              </a:spcAft>
              <a:buClr>
                <a:srgbClr val="FFFFFF"/>
              </a:buClr>
              <a:buSzPts val="2800"/>
              <a:buFont typeface="Roboto Medium"/>
              <a:buNone/>
              <a:defRPr sz="2800">
                <a:solidFill>
                  <a:srgbClr val="FFFFFF"/>
                </a:solidFill>
                <a:latin typeface="Roboto Medium"/>
                <a:ea typeface="Roboto Medium"/>
                <a:cs typeface="Roboto Medium"/>
                <a:sym typeface="Roboto Medium"/>
              </a:defRPr>
            </a:lvl9pPr>
          </a:lstStyle>
          <a:p>
            <a:endParaRPr/>
          </a:p>
        </p:txBody>
      </p:sp>
      <p:sp>
        <p:nvSpPr>
          <p:cNvPr id="140" name="Google Shape;140;p26"/>
          <p:cNvSpPr txBox="1">
            <a:spLocks noGrp="1"/>
          </p:cNvSpPr>
          <p:nvPr>
            <p:ph type="title" idx="2"/>
          </p:nvPr>
        </p:nvSpPr>
        <p:spPr>
          <a:xfrm flipH="1">
            <a:off x="1218450" y="2569100"/>
            <a:ext cx="2842800" cy="11649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858585"/>
              </a:buClr>
              <a:buSzPts val="1400"/>
              <a:buFont typeface="Roboto"/>
              <a:buNone/>
              <a:defRPr sz="1400">
                <a:solidFill>
                  <a:srgbClr val="858585"/>
                </a:solidFill>
                <a:latin typeface="Roboto"/>
                <a:ea typeface="Roboto"/>
                <a:cs typeface="Roboto"/>
                <a:sym typeface="Roboto"/>
              </a:defRPr>
            </a:lvl1pPr>
            <a:lvl2pPr lvl="1" algn="r" rtl="0">
              <a:lnSpc>
                <a:spcPct val="100000"/>
              </a:lnSpc>
              <a:spcBef>
                <a:spcPts val="0"/>
              </a:spcBef>
              <a:spcAft>
                <a:spcPts val="0"/>
              </a:spcAft>
              <a:buSzPts val="1400"/>
              <a:buNone/>
              <a:defRPr sz="1400">
                <a:solidFill>
                  <a:srgbClr val="3E606F"/>
                </a:solidFill>
              </a:defRPr>
            </a:lvl2pPr>
            <a:lvl3pPr lvl="2" algn="r" rtl="0">
              <a:lnSpc>
                <a:spcPct val="100000"/>
              </a:lnSpc>
              <a:spcBef>
                <a:spcPts val="0"/>
              </a:spcBef>
              <a:spcAft>
                <a:spcPts val="0"/>
              </a:spcAft>
              <a:buSzPts val="1400"/>
              <a:buNone/>
              <a:defRPr sz="1400">
                <a:solidFill>
                  <a:srgbClr val="3E606F"/>
                </a:solidFill>
              </a:defRPr>
            </a:lvl3pPr>
            <a:lvl4pPr lvl="3" algn="r" rtl="0">
              <a:lnSpc>
                <a:spcPct val="100000"/>
              </a:lnSpc>
              <a:spcBef>
                <a:spcPts val="0"/>
              </a:spcBef>
              <a:spcAft>
                <a:spcPts val="0"/>
              </a:spcAft>
              <a:buSzPts val="1400"/>
              <a:buNone/>
              <a:defRPr sz="1400">
                <a:solidFill>
                  <a:srgbClr val="3E606F"/>
                </a:solidFill>
              </a:defRPr>
            </a:lvl4pPr>
            <a:lvl5pPr lvl="4" algn="r" rtl="0">
              <a:lnSpc>
                <a:spcPct val="100000"/>
              </a:lnSpc>
              <a:spcBef>
                <a:spcPts val="0"/>
              </a:spcBef>
              <a:spcAft>
                <a:spcPts val="0"/>
              </a:spcAft>
              <a:buSzPts val="1400"/>
              <a:buNone/>
              <a:defRPr sz="1400">
                <a:solidFill>
                  <a:srgbClr val="3E606F"/>
                </a:solidFill>
              </a:defRPr>
            </a:lvl5pPr>
            <a:lvl6pPr lvl="5" algn="r" rtl="0">
              <a:lnSpc>
                <a:spcPct val="100000"/>
              </a:lnSpc>
              <a:spcBef>
                <a:spcPts val="0"/>
              </a:spcBef>
              <a:spcAft>
                <a:spcPts val="0"/>
              </a:spcAft>
              <a:buSzPts val="1400"/>
              <a:buNone/>
              <a:defRPr sz="1400">
                <a:solidFill>
                  <a:srgbClr val="3E606F"/>
                </a:solidFill>
              </a:defRPr>
            </a:lvl6pPr>
            <a:lvl7pPr lvl="6" algn="r" rtl="0">
              <a:lnSpc>
                <a:spcPct val="100000"/>
              </a:lnSpc>
              <a:spcBef>
                <a:spcPts val="0"/>
              </a:spcBef>
              <a:spcAft>
                <a:spcPts val="0"/>
              </a:spcAft>
              <a:buSzPts val="1400"/>
              <a:buNone/>
              <a:defRPr sz="1400">
                <a:solidFill>
                  <a:srgbClr val="3E606F"/>
                </a:solidFill>
              </a:defRPr>
            </a:lvl7pPr>
            <a:lvl8pPr lvl="7" algn="r" rtl="0">
              <a:lnSpc>
                <a:spcPct val="100000"/>
              </a:lnSpc>
              <a:spcBef>
                <a:spcPts val="0"/>
              </a:spcBef>
              <a:spcAft>
                <a:spcPts val="0"/>
              </a:spcAft>
              <a:buSzPts val="1400"/>
              <a:buNone/>
              <a:defRPr sz="1400">
                <a:solidFill>
                  <a:srgbClr val="3E606F"/>
                </a:solidFill>
              </a:defRPr>
            </a:lvl8pPr>
            <a:lvl9pPr lvl="8" algn="r" rtl="0">
              <a:lnSpc>
                <a:spcPct val="100000"/>
              </a:lnSpc>
              <a:spcBef>
                <a:spcPts val="0"/>
              </a:spcBef>
              <a:spcAft>
                <a:spcPts val="0"/>
              </a:spcAft>
              <a:buSzPts val="1400"/>
              <a:buNone/>
              <a:defRPr sz="1400">
                <a:solidFill>
                  <a:srgbClr val="3E606F"/>
                </a:solidFill>
              </a:defRPr>
            </a:lvl9pPr>
          </a:lstStyle>
          <a:p>
            <a:endParaRPr/>
          </a:p>
        </p:txBody>
      </p:sp>
      <p:cxnSp>
        <p:nvCxnSpPr>
          <p:cNvPr id="141" name="Google Shape;141;p26"/>
          <p:cNvCxnSpPr/>
          <p:nvPr/>
        </p:nvCxnSpPr>
        <p:spPr>
          <a:xfrm flipH="1">
            <a:off x="961300" y="4021750"/>
            <a:ext cx="506700" cy="51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29615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 A" type="blank">
  <p:cSld name="Blank type A">
    <p:spTree>
      <p:nvGrpSpPr>
        <p:cNvPr id="1" name="Shape 114"/>
        <p:cNvGrpSpPr/>
        <p:nvPr/>
      </p:nvGrpSpPr>
      <p:grpSpPr>
        <a:xfrm>
          <a:off x="0" y="0"/>
          <a:ext cx="0" cy="0"/>
          <a:chOff x="0" y="0"/>
          <a:chExt cx="0" cy="0"/>
        </a:xfrm>
      </p:grpSpPr>
      <p:sp>
        <p:nvSpPr>
          <p:cNvPr id="115" name="Google Shape;115;p11"/>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04850" y="-2705100"/>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36138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E50D0B4-6408-41F9-A132-F8DCA240BC16}" type="datetimeFigureOut">
              <a:rPr lang="en-US" smtClean="0"/>
              <a:t>7/22/2020</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A124E9-E887-4F7B-8F02-2498B7993C63}" type="slidenum">
              <a:rPr lang="en-US" smtClean="0"/>
              <a:t>‹#›</a:t>
            </a:fld>
            <a:endParaRPr lang="en-US"/>
          </a:p>
        </p:txBody>
      </p:sp>
    </p:spTree>
    <p:extLst>
      <p:ext uri="{BB962C8B-B14F-4D97-AF65-F5344CB8AC3E}">
        <p14:creationId xmlns:p14="http://schemas.microsoft.com/office/powerpoint/2010/main" val="1331414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E50D0B4-6408-41F9-A132-F8DCA240BC16}" type="datetimeFigureOut">
              <a:rPr lang="en-US" smtClean="0"/>
              <a:t>7/22/2020</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75A124E9-E887-4F7B-8F02-2498B7993C63}" type="slidenum">
              <a:rPr lang="en-US" smtClean="0"/>
              <a:t>‹#›</a:t>
            </a:fld>
            <a:endParaRPr lang="en-US"/>
          </a:p>
        </p:txBody>
      </p:sp>
    </p:spTree>
    <p:extLst>
      <p:ext uri="{BB962C8B-B14F-4D97-AF65-F5344CB8AC3E}">
        <p14:creationId xmlns:p14="http://schemas.microsoft.com/office/powerpoint/2010/main" val="1794629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E50D0B4-6408-41F9-A132-F8DCA240BC16}" type="datetimeFigureOut">
              <a:rPr lang="en-US" smtClean="0"/>
              <a:t>7/22/2020</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5A124E9-E887-4F7B-8F02-2498B7993C63}" type="slidenum">
              <a:rPr lang="en-US" smtClean="0"/>
              <a:t>‹#›</a:t>
            </a:fld>
            <a:endParaRPr lang="en-US"/>
          </a:p>
        </p:txBody>
      </p:sp>
    </p:spTree>
    <p:extLst>
      <p:ext uri="{BB962C8B-B14F-4D97-AF65-F5344CB8AC3E}">
        <p14:creationId xmlns:p14="http://schemas.microsoft.com/office/powerpoint/2010/main" val="3857484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type="tx">
  <p:cSld name="TITLE_AND_BODY">
    <p:bg>
      <p:bgPr>
        <a:solidFill>
          <a:srgbClr val="19344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95300" y="1710575"/>
            <a:ext cx="7553400" cy="212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None/>
              <a:defRPr sz="3000">
                <a:solidFill>
                  <a:schemeClr val="l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5" name="Google Shape;15;p3"/>
          <p:cNvSpPr/>
          <p:nvPr/>
        </p:nvSpPr>
        <p:spPr>
          <a:xfrm>
            <a:off x="4062450" y="691475"/>
            <a:ext cx="1019100" cy="1019100"/>
          </a:xfrm>
          <a:prstGeom prst="flowChartConnector">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subTitle" idx="1"/>
          </p:nvPr>
        </p:nvSpPr>
        <p:spPr>
          <a:xfrm>
            <a:off x="825150" y="4084163"/>
            <a:ext cx="74937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A5B7C6"/>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 Right">
  <p:cSld name="CUSTOM_8">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55975" y="2412225"/>
            <a:ext cx="42480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600"/>
              <a:buNone/>
              <a:defRPr sz="50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19" name="Google Shape;19;p4"/>
          <p:cNvSpPr txBox="1">
            <a:spLocks noGrp="1"/>
          </p:cNvSpPr>
          <p:nvPr>
            <p:ph type="title" idx="2"/>
          </p:nvPr>
        </p:nvSpPr>
        <p:spPr>
          <a:xfrm>
            <a:off x="463975" y="2826650"/>
            <a:ext cx="4032000" cy="2036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A0A0A0"/>
              </a:buClr>
              <a:buSzPts val="1600"/>
              <a:buFont typeface="Roboto"/>
              <a:buNone/>
              <a:defRPr sz="1600">
                <a:solidFill>
                  <a:srgbClr val="A0A0A0"/>
                </a:solidFill>
                <a:latin typeface="Roboto"/>
                <a:ea typeface="Roboto"/>
                <a:cs typeface="Roboto"/>
                <a:sym typeface="Roboto"/>
              </a:defRPr>
            </a:lvl1pPr>
            <a:lvl2pPr lvl="1"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2pPr>
            <a:lvl3pPr lvl="2"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3pPr>
            <a:lvl4pPr lvl="3"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4pPr>
            <a:lvl5pPr lvl="4"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5pPr>
            <a:lvl6pPr lvl="5"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6pPr>
            <a:lvl7pPr lvl="6"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7pPr>
            <a:lvl8pPr lvl="7"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8pPr>
            <a:lvl9pPr lvl="8" algn="ctr" rtl="0">
              <a:lnSpc>
                <a:spcPct val="100000"/>
              </a:lnSpc>
              <a:spcBef>
                <a:spcPts val="0"/>
              </a:spcBef>
              <a:spcAft>
                <a:spcPts val="0"/>
              </a:spcAft>
              <a:buSzPts val="2800"/>
              <a:buFont typeface="Roboto"/>
              <a:buNone/>
              <a:defRPr>
                <a:solidFill>
                  <a:srgbClr val="3E606F"/>
                </a:solidFill>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slide with title and text left" userDrawn="1">
  <p:cSld name="CUSTOM_9">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5083800" y="341650"/>
            <a:ext cx="3638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600"/>
              <a:buNone/>
              <a:defRPr sz="2400" b="1">
                <a:solidFill>
                  <a:srgbClr val="193441"/>
                </a:solidFill>
                <a:latin typeface="Roboto"/>
                <a:ea typeface="Roboto"/>
                <a:cs typeface="Roboto"/>
                <a:sym typeface="Roboto"/>
              </a:defRPr>
            </a:lvl1pPr>
            <a:lvl2pPr lvl="1" algn="l">
              <a:lnSpc>
                <a:spcPct val="100000"/>
              </a:lnSpc>
              <a:spcBef>
                <a:spcPts val="0"/>
              </a:spcBef>
              <a:spcAft>
                <a:spcPts val="0"/>
              </a:spcAft>
              <a:buSzPts val="2800"/>
              <a:buNone/>
              <a:defRPr>
                <a:solidFill>
                  <a:srgbClr val="193441"/>
                </a:solidFill>
              </a:defRPr>
            </a:lvl2pPr>
            <a:lvl3pPr lvl="2" algn="l">
              <a:lnSpc>
                <a:spcPct val="100000"/>
              </a:lnSpc>
              <a:spcBef>
                <a:spcPts val="0"/>
              </a:spcBef>
              <a:spcAft>
                <a:spcPts val="0"/>
              </a:spcAft>
              <a:buSzPts val="2800"/>
              <a:buNone/>
              <a:defRPr>
                <a:solidFill>
                  <a:srgbClr val="193441"/>
                </a:solidFill>
              </a:defRPr>
            </a:lvl3pPr>
            <a:lvl4pPr lvl="3" algn="l">
              <a:lnSpc>
                <a:spcPct val="100000"/>
              </a:lnSpc>
              <a:spcBef>
                <a:spcPts val="0"/>
              </a:spcBef>
              <a:spcAft>
                <a:spcPts val="0"/>
              </a:spcAft>
              <a:buSzPts val="2800"/>
              <a:buNone/>
              <a:defRPr>
                <a:solidFill>
                  <a:srgbClr val="193441"/>
                </a:solidFill>
              </a:defRPr>
            </a:lvl4pPr>
            <a:lvl5pPr lvl="4" algn="l">
              <a:lnSpc>
                <a:spcPct val="100000"/>
              </a:lnSpc>
              <a:spcBef>
                <a:spcPts val="0"/>
              </a:spcBef>
              <a:spcAft>
                <a:spcPts val="0"/>
              </a:spcAft>
              <a:buSzPts val="2800"/>
              <a:buNone/>
              <a:defRPr>
                <a:solidFill>
                  <a:srgbClr val="193441"/>
                </a:solidFill>
              </a:defRPr>
            </a:lvl5pPr>
            <a:lvl6pPr lvl="5" algn="l">
              <a:lnSpc>
                <a:spcPct val="100000"/>
              </a:lnSpc>
              <a:spcBef>
                <a:spcPts val="0"/>
              </a:spcBef>
              <a:spcAft>
                <a:spcPts val="0"/>
              </a:spcAft>
              <a:buSzPts val="2800"/>
              <a:buNone/>
              <a:defRPr>
                <a:solidFill>
                  <a:srgbClr val="193441"/>
                </a:solidFill>
              </a:defRPr>
            </a:lvl6pPr>
            <a:lvl7pPr lvl="6" algn="l">
              <a:lnSpc>
                <a:spcPct val="100000"/>
              </a:lnSpc>
              <a:spcBef>
                <a:spcPts val="0"/>
              </a:spcBef>
              <a:spcAft>
                <a:spcPts val="0"/>
              </a:spcAft>
              <a:buSzPts val="2800"/>
              <a:buNone/>
              <a:defRPr>
                <a:solidFill>
                  <a:srgbClr val="193441"/>
                </a:solidFill>
              </a:defRPr>
            </a:lvl7pPr>
            <a:lvl8pPr lvl="7" algn="l">
              <a:lnSpc>
                <a:spcPct val="100000"/>
              </a:lnSpc>
              <a:spcBef>
                <a:spcPts val="0"/>
              </a:spcBef>
              <a:spcAft>
                <a:spcPts val="0"/>
              </a:spcAft>
              <a:buSzPts val="2800"/>
              <a:buNone/>
              <a:defRPr>
                <a:solidFill>
                  <a:srgbClr val="193441"/>
                </a:solidFill>
              </a:defRPr>
            </a:lvl8pPr>
            <a:lvl9pPr lvl="8" algn="l">
              <a:lnSpc>
                <a:spcPct val="100000"/>
              </a:lnSpc>
              <a:spcBef>
                <a:spcPts val="0"/>
              </a:spcBef>
              <a:spcAft>
                <a:spcPts val="0"/>
              </a:spcAft>
              <a:buSzPts val="2800"/>
              <a:buNone/>
              <a:defRPr>
                <a:solidFill>
                  <a:srgbClr val="193441"/>
                </a:solidFill>
              </a:defRPr>
            </a:lvl9pPr>
          </a:lstStyle>
          <a:p>
            <a:endParaRPr/>
          </a:p>
        </p:txBody>
      </p:sp>
      <p:sp>
        <p:nvSpPr>
          <p:cNvPr id="25" name="Google Shape;25;p6"/>
          <p:cNvSpPr txBox="1">
            <a:spLocks noGrp="1"/>
          </p:cNvSpPr>
          <p:nvPr>
            <p:ph type="body" idx="1"/>
          </p:nvPr>
        </p:nvSpPr>
        <p:spPr>
          <a:xfrm>
            <a:off x="5083800" y="1488100"/>
            <a:ext cx="3638400" cy="906000"/>
          </a:xfrm>
          <a:prstGeom prst="rect">
            <a:avLst/>
          </a:prstGeom>
          <a:noFill/>
          <a:ln>
            <a:noFill/>
          </a:ln>
        </p:spPr>
        <p:txBody>
          <a:bodyPr spcFirstLastPara="1" wrap="square" lIns="91425" tIns="91425" rIns="91425" bIns="91425" anchor="t" anchorCtr="0">
            <a:noAutofit/>
          </a:bodyPr>
          <a:lstStyle>
            <a:lvl1pPr marL="457200" lvl="0" indent="-3302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1pPr>
            <a:lvl2pPr marL="914400" lvl="1" indent="-330200" algn="l">
              <a:lnSpc>
                <a:spcPct val="114000"/>
              </a:lnSpc>
              <a:spcBef>
                <a:spcPts val="0"/>
              </a:spcBef>
              <a:spcAft>
                <a:spcPts val="0"/>
              </a:spcAft>
              <a:buClr>
                <a:srgbClr val="3E606F"/>
              </a:buClr>
              <a:buSzPts val="1600"/>
              <a:buFont typeface="Roboto"/>
              <a:buChar char="○"/>
              <a:defRPr sz="1600">
                <a:solidFill>
                  <a:schemeClr val="dk2"/>
                </a:solidFill>
                <a:latin typeface="Roboto"/>
                <a:ea typeface="Roboto"/>
                <a:cs typeface="Roboto"/>
                <a:sym typeface="Roboto"/>
              </a:defRPr>
            </a:lvl2pPr>
            <a:lvl3pPr marL="1371600" lvl="2" indent="-32385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3pPr>
            <a:lvl4pPr marL="1828800" lvl="3" indent="-323850" algn="l">
              <a:lnSpc>
                <a:spcPct val="114000"/>
              </a:lnSpc>
              <a:spcBef>
                <a:spcPts val="0"/>
              </a:spcBef>
              <a:spcAft>
                <a:spcPts val="0"/>
              </a:spcAft>
              <a:buClr>
                <a:srgbClr val="3E606F"/>
              </a:buClr>
              <a:buSzPts val="1500"/>
              <a:buFont typeface="Roboto"/>
              <a:buChar char="●"/>
              <a:defRPr sz="1500">
                <a:solidFill>
                  <a:schemeClr val="dk2"/>
                </a:solidFill>
                <a:latin typeface="Roboto"/>
                <a:ea typeface="Roboto"/>
                <a:cs typeface="Roboto"/>
                <a:sym typeface="Roboto"/>
              </a:defRPr>
            </a:lvl4pPr>
            <a:lvl5pPr marL="2286000" lvl="4" indent="-3175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5pPr>
            <a:lvl6pPr marL="2743200" lvl="5" indent="-317500" algn="l">
              <a:lnSpc>
                <a:spcPct val="114000"/>
              </a:lnSpc>
              <a:spcBef>
                <a:spcPts val="0"/>
              </a:spcBef>
              <a:spcAft>
                <a:spcPts val="0"/>
              </a:spcAft>
              <a:buClr>
                <a:srgbClr val="3E606F"/>
              </a:buClr>
              <a:buSzPts val="1400"/>
              <a:buFont typeface="Roboto"/>
              <a:buChar char="■"/>
              <a:defRPr>
                <a:solidFill>
                  <a:schemeClr val="dk2"/>
                </a:solidFill>
                <a:latin typeface="Roboto"/>
                <a:ea typeface="Roboto"/>
                <a:cs typeface="Roboto"/>
                <a:sym typeface="Roboto"/>
              </a:defRPr>
            </a:lvl6pPr>
            <a:lvl7pPr marL="3200400" lvl="6" indent="-31115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7pPr>
            <a:lvl8pPr marL="3657600" lvl="7" indent="-311150" algn="l">
              <a:lnSpc>
                <a:spcPct val="114000"/>
              </a:lnSpc>
              <a:spcBef>
                <a:spcPts val="0"/>
              </a:spcBef>
              <a:spcAft>
                <a:spcPts val="0"/>
              </a:spcAft>
              <a:buClr>
                <a:srgbClr val="3E606F"/>
              </a:buClr>
              <a:buSzPts val="1300"/>
              <a:buFont typeface="Roboto"/>
              <a:buChar char="○"/>
              <a:defRPr sz="1300">
                <a:solidFill>
                  <a:schemeClr val="dk2"/>
                </a:solidFill>
                <a:latin typeface="Roboto"/>
                <a:ea typeface="Roboto"/>
                <a:cs typeface="Roboto"/>
                <a:sym typeface="Roboto"/>
              </a:defRPr>
            </a:lvl8pPr>
            <a:lvl9pPr marL="4114800" lvl="8" indent="-304800" algn="l">
              <a:lnSpc>
                <a:spcPct val="114000"/>
              </a:lnSpc>
              <a:spcBef>
                <a:spcPts val="0"/>
              </a:spcBef>
              <a:spcAft>
                <a:spcPts val="0"/>
              </a:spcAft>
              <a:buClr>
                <a:srgbClr val="3E606F"/>
              </a:buClr>
              <a:buSzPts val="1200"/>
              <a:buFont typeface="Roboto"/>
              <a:buChar char="■"/>
              <a:defRPr sz="1200">
                <a:solidFill>
                  <a:schemeClr val="dk2"/>
                </a:solidFill>
                <a:latin typeface="Roboto"/>
                <a:ea typeface="Roboto"/>
                <a:cs typeface="Roboto"/>
                <a:sym typeface="Roboto"/>
              </a:defRPr>
            </a:lvl9pPr>
          </a:lstStyle>
          <a:p>
            <a:endParaRPr/>
          </a:p>
        </p:txBody>
      </p:sp>
      <p:sp>
        <p:nvSpPr>
          <p:cNvPr id="26" name="Google Shape;26;p6"/>
          <p:cNvSpPr txBox="1">
            <a:spLocks noGrp="1"/>
          </p:cNvSpPr>
          <p:nvPr>
            <p:ph type="body" idx="2"/>
          </p:nvPr>
        </p:nvSpPr>
        <p:spPr>
          <a:xfrm>
            <a:off x="5083800" y="3817300"/>
            <a:ext cx="3638400" cy="906000"/>
          </a:xfrm>
          <a:prstGeom prst="rect">
            <a:avLst/>
          </a:prstGeom>
          <a:noFill/>
          <a:ln>
            <a:noFill/>
          </a:ln>
        </p:spPr>
        <p:txBody>
          <a:bodyPr spcFirstLastPara="1" wrap="square" lIns="91425" tIns="91425" rIns="91425" bIns="91425" anchor="t" anchorCtr="0">
            <a:noAutofit/>
          </a:bodyPr>
          <a:lstStyle>
            <a:lvl1pPr marL="457200" lvl="0" indent="-330200" algn="ctr">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30200" algn="ctr">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2pPr>
            <a:lvl3pPr marL="1371600" lvl="2" indent="-323850" algn="ctr">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3pPr>
            <a:lvl4pPr marL="1828800" lvl="3" indent="-323850" algn="ctr">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4pPr>
            <a:lvl5pPr marL="2286000" lvl="4" indent="-317500"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ctr">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1150" algn="ctr">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7pPr>
            <a:lvl8pPr marL="3657600" lvl="7" indent="-311150" algn="ctr">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8pPr>
            <a:lvl9pPr marL="4114800" lvl="8" indent="-304800" algn="ctr">
              <a:lnSpc>
                <a:spcPct val="114000"/>
              </a:lnSpc>
              <a:spcBef>
                <a:spcPts val="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ty slide 4">
  <p:cSld name="CUSTOM_12_4">
    <p:spTree>
      <p:nvGrpSpPr>
        <p:cNvPr id="1" name="Shape 72"/>
        <p:cNvGrpSpPr/>
        <p:nvPr/>
      </p:nvGrpSpPr>
      <p:grpSpPr>
        <a:xfrm>
          <a:off x="0" y="0"/>
          <a:ext cx="0" cy="0"/>
          <a:chOff x="0" y="0"/>
          <a:chExt cx="0" cy="0"/>
        </a:xfrm>
      </p:grpSpPr>
      <p:grpSp>
        <p:nvGrpSpPr>
          <p:cNvPr id="73" name="Google Shape;73;p12"/>
          <p:cNvGrpSpPr/>
          <p:nvPr/>
        </p:nvGrpSpPr>
        <p:grpSpPr>
          <a:xfrm>
            <a:off x="3783969" y="-23750"/>
            <a:ext cx="5375861" cy="5177700"/>
            <a:chOff x="3768189" y="-23750"/>
            <a:chExt cx="5375861" cy="5177700"/>
          </a:xfrm>
        </p:grpSpPr>
        <p:sp>
          <p:nvSpPr>
            <p:cNvPr id="74" name="Google Shape;74;p12"/>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2"/>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12"/>
          <p:cNvSpPr txBox="1">
            <a:spLocks noGrp="1"/>
          </p:cNvSpPr>
          <p:nvPr>
            <p:ph type="title"/>
          </p:nvPr>
        </p:nvSpPr>
        <p:spPr>
          <a:xfrm>
            <a:off x="5083800" y="206100"/>
            <a:ext cx="3638400" cy="1282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FFFFFF"/>
              </a:buClr>
              <a:buSzPts val="2600"/>
              <a:buNone/>
              <a:defRPr sz="2400" b="1">
                <a:solidFill>
                  <a:srgbClr val="FFFFFF"/>
                </a:solidFill>
                <a:latin typeface="Roboto"/>
                <a:ea typeface="Roboto"/>
                <a:cs typeface="Roboto"/>
                <a:sym typeface="Roboto"/>
              </a:defRPr>
            </a:lvl1pPr>
            <a:lvl2pPr lvl="1" algn="l" rtl="0">
              <a:lnSpc>
                <a:spcPct val="100000"/>
              </a:lnSpc>
              <a:spcBef>
                <a:spcPts val="0"/>
              </a:spcBef>
              <a:spcAft>
                <a:spcPts val="0"/>
              </a:spcAft>
              <a:buClr>
                <a:srgbClr val="FFFFFF"/>
              </a:buClr>
              <a:buSzPts val="2800"/>
              <a:buNone/>
              <a:defRPr>
                <a:solidFill>
                  <a:srgbClr val="FFFFFF"/>
                </a:solidFill>
              </a:defRPr>
            </a:lvl2pPr>
            <a:lvl3pPr lvl="2" algn="l" rtl="0">
              <a:lnSpc>
                <a:spcPct val="100000"/>
              </a:lnSpc>
              <a:spcBef>
                <a:spcPts val="0"/>
              </a:spcBef>
              <a:spcAft>
                <a:spcPts val="0"/>
              </a:spcAft>
              <a:buClr>
                <a:srgbClr val="FFFFFF"/>
              </a:buClr>
              <a:buSzPts val="2800"/>
              <a:buNone/>
              <a:defRPr>
                <a:solidFill>
                  <a:srgbClr val="FFFFFF"/>
                </a:solidFill>
              </a:defRPr>
            </a:lvl3pPr>
            <a:lvl4pPr lvl="3" algn="l" rtl="0">
              <a:lnSpc>
                <a:spcPct val="100000"/>
              </a:lnSpc>
              <a:spcBef>
                <a:spcPts val="0"/>
              </a:spcBef>
              <a:spcAft>
                <a:spcPts val="0"/>
              </a:spcAft>
              <a:buClr>
                <a:srgbClr val="FFFFFF"/>
              </a:buClr>
              <a:buSzPts val="2800"/>
              <a:buNone/>
              <a:defRPr>
                <a:solidFill>
                  <a:srgbClr val="FFFFFF"/>
                </a:solidFill>
              </a:defRPr>
            </a:lvl4pPr>
            <a:lvl5pPr lvl="4" algn="l" rtl="0">
              <a:lnSpc>
                <a:spcPct val="100000"/>
              </a:lnSpc>
              <a:spcBef>
                <a:spcPts val="0"/>
              </a:spcBef>
              <a:spcAft>
                <a:spcPts val="0"/>
              </a:spcAft>
              <a:buClr>
                <a:srgbClr val="FFFFFF"/>
              </a:buClr>
              <a:buSzPts val="2800"/>
              <a:buNone/>
              <a:defRPr>
                <a:solidFill>
                  <a:srgbClr val="FFFFFF"/>
                </a:solidFill>
              </a:defRPr>
            </a:lvl5pPr>
            <a:lvl6pPr lvl="5" algn="l" rtl="0">
              <a:lnSpc>
                <a:spcPct val="100000"/>
              </a:lnSpc>
              <a:spcBef>
                <a:spcPts val="0"/>
              </a:spcBef>
              <a:spcAft>
                <a:spcPts val="0"/>
              </a:spcAft>
              <a:buClr>
                <a:srgbClr val="FFFFFF"/>
              </a:buClr>
              <a:buSzPts val="2800"/>
              <a:buNone/>
              <a:defRPr>
                <a:solidFill>
                  <a:srgbClr val="FFFFFF"/>
                </a:solidFill>
              </a:defRPr>
            </a:lvl6pPr>
            <a:lvl7pPr lvl="6" algn="l" rtl="0">
              <a:lnSpc>
                <a:spcPct val="100000"/>
              </a:lnSpc>
              <a:spcBef>
                <a:spcPts val="0"/>
              </a:spcBef>
              <a:spcAft>
                <a:spcPts val="0"/>
              </a:spcAft>
              <a:buClr>
                <a:srgbClr val="FFFFFF"/>
              </a:buClr>
              <a:buSzPts val="2800"/>
              <a:buNone/>
              <a:defRPr>
                <a:solidFill>
                  <a:srgbClr val="FFFFFF"/>
                </a:solidFill>
              </a:defRPr>
            </a:lvl7pPr>
            <a:lvl8pPr lvl="7" algn="l" rtl="0">
              <a:lnSpc>
                <a:spcPct val="100000"/>
              </a:lnSpc>
              <a:spcBef>
                <a:spcPts val="0"/>
              </a:spcBef>
              <a:spcAft>
                <a:spcPts val="0"/>
              </a:spcAft>
              <a:buClr>
                <a:srgbClr val="FFFFFF"/>
              </a:buClr>
              <a:buSzPts val="2800"/>
              <a:buNone/>
              <a:defRPr>
                <a:solidFill>
                  <a:srgbClr val="FFFFFF"/>
                </a:solidFill>
              </a:defRPr>
            </a:lvl8pPr>
            <a:lvl9pPr lvl="8" algn="l" rtl="0">
              <a:lnSpc>
                <a:spcPct val="100000"/>
              </a:lnSpc>
              <a:spcBef>
                <a:spcPts val="0"/>
              </a:spcBef>
              <a:spcAft>
                <a:spcPts val="0"/>
              </a:spcAft>
              <a:buClr>
                <a:srgbClr val="FFFFFF"/>
              </a:buClr>
              <a:buSzPts val="2800"/>
              <a:buNone/>
              <a:defRPr>
                <a:solidFill>
                  <a:srgbClr val="FFFFFF"/>
                </a:solidFill>
              </a:defRPr>
            </a:lvl9pPr>
          </a:lstStyle>
          <a:p>
            <a:endParaRPr/>
          </a:p>
        </p:txBody>
      </p:sp>
      <p:sp>
        <p:nvSpPr>
          <p:cNvPr id="77" name="Google Shape;77;p12"/>
          <p:cNvSpPr txBox="1">
            <a:spLocks noGrp="1"/>
          </p:cNvSpPr>
          <p:nvPr>
            <p:ph type="body" idx="1"/>
          </p:nvPr>
        </p:nvSpPr>
        <p:spPr>
          <a:xfrm>
            <a:off x="5083800" y="1488100"/>
            <a:ext cx="3638400" cy="3078000"/>
          </a:xfrm>
          <a:prstGeom prst="rect">
            <a:avLst/>
          </a:prstGeom>
          <a:noFill/>
          <a:ln>
            <a:noFill/>
          </a:ln>
        </p:spPr>
        <p:txBody>
          <a:bodyPr spcFirstLastPara="1" wrap="square" lIns="91425" tIns="91425" rIns="91425" bIns="91425" anchor="t" anchorCtr="0">
            <a:noAutofit/>
          </a:bodyPr>
          <a:lstStyle>
            <a:lvl1pPr marL="457200" lvl="0" indent="-330200" algn="l" rtl="0">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1pPr>
            <a:lvl2pPr marL="914400" lvl="1" indent="-330200" algn="l" rtl="0">
              <a:lnSpc>
                <a:spcPct val="114000"/>
              </a:lnSpc>
              <a:spcBef>
                <a:spcPts val="0"/>
              </a:spcBef>
              <a:spcAft>
                <a:spcPts val="0"/>
              </a:spcAft>
              <a:buClr>
                <a:srgbClr val="FFFFFF"/>
              </a:buClr>
              <a:buSzPts val="1600"/>
              <a:buFont typeface="Roboto"/>
              <a:buChar char="○"/>
              <a:defRPr sz="1600">
                <a:solidFill>
                  <a:srgbClr val="FFFFFF"/>
                </a:solidFill>
                <a:latin typeface="Roboto"/>
                <a:ea typeface="Roboto"/>
                <a:cs typeface="Roboto"/>
                <a:sym typeface="Roboto"/>
              </a:defRPr>
            </a:lvl2pPr>
            <a:lvl3pPr marL="1371600" lvl="2" indent="-323850" algn="l" rtl="0">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3pPr>
            <a:lvl4pPr marL="1828800" lvl="3" indent="-323850" algn="l" rtl="0">
              <a:lnSpc>
                <a:spcPct val="114000"/>
              </a:lnSpc>
              <a:spcBef>
                <a:spcPts val="0"/>
              </a:spcBef>
              <a:spcAft>
                <a:spcPts val="0"/>
              </a:spcAft>
              <a:buClr>
                <a:srgbClr val="FFFFFF"/>
              </a:buClr>
              <a:buSzPts val="1500"/>
              <a:buFont typeface="Roboto"/>
              <a:buChar char="●"/>
              <a:defRPr sz="1500">
                <a:solidFill>
                  <a:srgbClr val="FFFFFF"/>
                </a:solidFill>
                <a:latin typeface="Roboto"/>
                <a:ea typeface="Roboto"/>
                <a:cs typeface="Roboto"/>
                <a:sym typeface="Roboto"/>
              </a:defRPr>
            </a:lvl4pPr>
            <a:lvl5pPr marL="2286000" lvl="4" indent="-317500" algn="l" rtl="0">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gn="l" rtl="0">
              <a:lnSpc>
                <a:spcPct val="114000"/>
              </a:lnSpc>
              <a:spcBef>
                <a:spcPts val="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1150" algn="l" rtl="0">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7pPr>
            <a:lvl8pPr marL="3657600" lvl="7" indent="-311150" algn="l" rtl="0">
              <a:lnSpc>
                <a:spcPct val="114000"/>
              </a:lnSpc>
              <a:spcBef>
                <a:spcPts val="0"/>
              </a:spcBef>
              <a:spcAft>
                <a:spcPts val="0"/>
              </a:spcAft>
              <a:buClr>
                <a:srgbClr val="FFFFFF"/>
              </a:buClr>
              <a:buSzPts val="1300"/>
              <a:buFont typeface="Roboto"/>
              <a:buChar char="○"/>
              <a:defRPr sz="1300">
                <a:solidFill>
                  <a:srgbClr val="FFFFFF"/>
                </a:solidFill>
                <a:latin typeface="Roboto"/>
                <a:ea typeface="Roboto"/>
                <a:cs typeface="Roboto"/>
                <a:sym typeface="Roboto"/>
              </a:defRPr>
            </a:lvl8pPr>
            <a:lvl9pPr marL="4114800" lvl="8" indent="-304800" algn="l" rtl="0">
              <a:lnSpc>
                <a:spcPct val="114000"/>
              </a:lnSpc>
              <a:spcBef>
                <a:spcPts val="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ty slide 1">
  <p:cSld name="CUSTOM_12_1">
    <p:spTree>
      <p:nvGrpSpPr>
        <p:cNvPr id="1" name="Shape 85"/>
        <p:cNvGrpSpPr/>
        <p:nvPr/>
      </p:nvGrpSpPr>
      <p:grpSpPr>
        <a:xfrm>
          <a:off x="0" y="0"/>
          <a:ext cx="0" cy="0"/>
          <a:chOff x="0" y="0"/>
          <a:chExt cx="0" cy="0"/>
        </a:xfrm>
      </p:grpSpPr>
      <p:sp>
        <p:nvSpPr>
          <p:cNvPr id="86" name="Google Shape;86;p15"/>
          <p:cNvSpPr/>
          <p:nvPr/>
        </p:nvSpPr>
        <p:spPr>
          <a:xfrm>
            <a:off x="477850" y="0"/>
            <a:ext cx="4144500" cy="26523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5"/>
          <p:cNvSpPr txBox="1">
            <a:spLocks noGrp="1"/>
          </p:cNvSpPr>
          <p:nvPr>
            <p:ph type="title"/>
          </p:nvPr>
        </p:nvSpPr>
        <p:spPr>
          <a:xfrm>
            <a:off x="661025" y="158925"/>
            <a:ext cx="3810000" cy="981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rgbClr val="FFFFFF"/>
              </a:buClr>
              <a:buSzPts val="2400"/>
              <a:buNone/>
              <a:defRPr sz="2400">
                <a:solidFill>
                  <a:srgbClr val="FFFFFF"/>
                </a:solidFill>
              </a:defRPr>
            </a:lvl1pPr>
            <a:lvl2pPr lvl="1" rtl="0">
              <a:lnSpc>
                <a:spcPct val="100000"/>
              </a:lnSpc>
              <a:spcBef>
                <a:spcPts val="0"/>
              </a:spcBef>
              <a:spcAft>
                <a:spcPts val="0"/>
              </a:spcAft>
              <a:buClr>
                <a:srgbClr val="FFFFFF"/>
              </a:buClr>
              <a:buSzPts val="3000"/>
              <a:buNone/>
              <a:defRPr sz="3000">
                <a:solidFill>
                  <a:srgbClr val="FFFFFF"/>
                </a:solidFill>
              </a:defRPr>
            </a:lvl2pPr>
            <a:lvl3pPr lvl="2" rtl="0">
              <a:lnSpc>
                <a:spcPct val="100000"/>
              </a:lnSpc>
              <a:spcBef>
                <a:spcPts val="0"/>
              </a:spcBef>
              <a:spcAft>
                <a:spcPts val="0"/>
              </a:spcAft>
              <a:buClr>
                <a:srgbClr val="FFFFFF"/>
              </a:buClr>
              <a:buSzPts val="3000"/>
              <a:buNone/>
              <a:defRPr sz="3000">
                <a:solidFill>
                  <a:srgbClr val="FFFFFF"/>
                </a:solidFill>
              </a:defRPr>
            </a:lvl3pPr>
            <a:lvl4pPr lvl="3" rtl="0">
              <a:lnSpc>
                <a:spcPct val="100000"/>
              </a:lnSpc>
              <a:spcBef>
                <a:spcPts val="0"/>
              </a:spcBef>
              <a:spcAft>
                <a:spcPts val="0"/>
              </a:spcAft>
              <a:buClr>
                <a:srgbClr val="FFFFFF"/>
              </a:buClr>
              <a:buSzPts val="3000"/>
              <a:buNone/>
              <a:defRPr sz="3000">
                <a:solidFill>
                  <a:srgbClr val="FFFFFF"/>
                </a:solidFill>
              </a:defRPr>
            </a:lvl4pPr>
            <a:lvl5pPr lvl="4" rtl="0">
              <a:lnSpc>
                <a:spcPct val="100000"/>
              </a:lnSpc>
              <a:spcBef>
                <a:spcPts val="0"/>
              </a:spcBef>
              <a:spcAft>
                <a:spcPts val="0"/>
              </a:spcAft>
              <a:buClr>
                <a:srgbClr val="FFFFFF"/>
              </a:buClr>
              <a:buSzPts val="3000"/>
              <a:buNone/>
              <a:defRPr sz="3000">
                <a:solidFill>
                  <a:srgbClr val="FFFFFF"/>
                </a:solidFill>
              </a:defRPr>
            </a:lvl5pPr>
            <a:lvl6pPr lvl="5" rtl="0">
              <a:lnSpc>
                <a:spcPct val="100000"/>
              </a:lnSpc>
              <a:spcBef>
                <a:spcPts val="0"/>
              </a:spcBef>
              <a:spcAft>
                <a:spcPts val="0"/>
              </a:spcAft>
              <a:buClr>
                <a:srgbClr val="FFFFFF"/>
              </a:buClr>
              <a:buSzPts val="3000"/>
              <a:buNone/>
              <a:defRPr sz="3000">
                <a:solidFill>
                  <a:srgbClr val="FFFFFF"/>
                </a:solidFill>
              </a:defRPr>
            </a:lvl6pPr>
            <a:lvl7pPr lvl="6" rtl="0">
              <a:lnSpc>
                <a:spcPct val="100000"/>
              </a:lnSpc>
              <a:spcBef>
                <a:spcPts val="0"/>
              </a:spcBef>
              <a:spcAft>
                <a:spcPts val="0"/>
              </a:spcAft>
              <a:buClr>
                <a:srgbClr val="FFFFFF"/>
              </a:buClr>
              <a:buSzPts val="3000"/>
              <a:buNone/>
              <a:defRPr sz="3000">
                <a:solidFill>
                  <a:srgbClr val="FFFFFF"/>
                </a:solidFill>
              </a:defRPr>
            </a:lvl7pPr>
            <a:lvl8pPr lvl="7" rtl="0">
              <a:lnSpc>
                <a:spcPct val="100000"/>
              </a:lnSpc>
              <a:spcBef>
                <a:spcPts val="0"/>
              </a:spcBef>
              <a:spcAft>
                <a:spcPts val="0"/>
              </a:spcAft>
              <a:buClr>
                <a:srgbClr val="FFFFFF"/>
              </a:buClr>
              <a:buSzPts val="3000"/>
              <a:buNone/>
              <a:defRPr sz="3000">
                <a:solidFill>
                  <a:srgbClr val="FFFFFF"/>
                </a:solidFill>
              </a:defRPr>
            </a:lvl8pPr>
            <a:lvl9pPr lvl="8"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88" name="Google Shape;88;p15"/>
          <p:cNvSpPr txBox="1">
            <a:spLocks noGrp="1"/>
          </p:cNvSpPr>
          <p:nvPr>
            <p:ph type="subTitle" idx="1"/>
          </p:nvPr>
        </p:nvSpPr>
        <p:spPr>
          <a:xfrm>
            <a:off x="661025" y="1140275"/>
            <a:ext cx="3667500" cy="127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slide with title and text right">
  <p:cSld name="CUSTOM_4">
    <p:spTree>
      <p:nvGrpSpPr>
        <p:cNvPr id="1" name="Shape 97"/>
        <p:cNvGrpSpPr/>
        <p:nvPr/>
      </p:nvGrpSpPr>
      <p:grpSpPr>
        <a:xfrm>
          <a:off x="0" y="0"/>
          <a:ext cx="0" cy="0"/>
          <a:chOff x="0" y="0"/>
          <a:chExt cx="0" cy="0"/>
        </a:xfrm>
      </p:grpSpPr>
      <p:sp>
        <p:nvSpPr>
          <p:cNvPr id="98" name="Google Shape;98;p19"/>
          <p:cNvSpPr txBox="1">
            <a:spLocks noGrp="1"/>
          </p:cNvSpPr>
          <p:nvPr>
            <p:ph type="title" hasCustomPrompt="1"/>
          </p:nvPr>
        </p:nvSpPr>
        <p:spPr>
          <a:xfrm>
            <a:off x="3830850" y="675225"/>
            <a:ext cx="53010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4800">
                <a:solidFill>
                  <a:srgbClr val="010101"/>
                </a:solidFill>
              </a:defRPr>
            </a:lvl1pPr>
            <a:lvl2pPr lvl="1" algn="ctr" rtl="0">
              <a:lnSpc>
                <a:spcPct val="100000"/>
              </a:lnSpc>
              <a:spcBef>
                <a:spcPts val="0"/>
              </a:spcBef>
              <a:spcAft>
                <a:spcPts val="0"/>
              </a:spcAft>
              <a:buClr>
                <a:srgbClr val="010101"/>
              </a:buClr>
              <a:buSzPts val="12000"/>
              <a:buNone/>
              <a:defRPr sz="12000">
                <a:solidFill>
                  <a:srgbClr val="010101"/>
                </a:solidFill>
              </a:defRPr>
            </a:lvl2pPr>
            <a:lvl3pPr lvl="2" algn="ctr" rtl="0">
              <a:lnSpc>
                <a:spcPct val="100000"/>
              </a:lnSpc>
              <a:spcBef>
                <a:spcPts val="0"/>
              </a:spcBef>
              <a:spcAft>
                <a:spcPts val="0"/>
              </a:spcAft>
              <a:buClr>
                <a:srgbClr val="010101"/>
              </a:buClr>
              <a:buSzPts val="12000"/>
              <a:buNone/>
              <a:defRPr sz="12000">
                <a:solidFill>
                  <a:srgbClr val="010101"/>
                </a:solidFill>
              </a:defRPr>
            </a:lvl3pPr>
            <a:lvl4pPr lvl="3" algn="ctr" rtl="0">
              <a:lnSpc>
                <a:spcPct val="100000"/>
              </a:lnSpc>
              <a:spcBef>
                <a:spcPts val="0"/>
              </a:spcBef>
              <a:spcAft>
                <a:spcPts val="0"/>
              </a:spcAft>
              <a:buClr>
                <a:srgbClr val="010101"/>
              </a:buClr>
              <a:buSzPts val="12000"/>
              <a:buNone/>
              <a:defRPr sz="12000">
                <a:solidFill>
                  <a:srgbClr val="010101"/>
                </a:solidFill>
              </a:defRPr>
            </a:lvl4pPr>
            <a:lvl5pPr lvl="4" algn="ctr" rtl="0">
              <a:lnSpc>
                <a:spcPct val="100000"/>
              </a:lnSpc>
              <a:spcBef>
                <a:spcPts val="0"/>
              </a:spcBef>
              <a:spcAft>
                <a:spcPts val="0"/>
              </a:spcAft>
              <a:buClr>
                <a:srgbClr val="010101"/>
              </a:buClr>
              <a:buSzPts val="12000"/>
              <a:buNone/>
              <a:defRPr sz="12000">
                <a:solidFill>
                  <a:srgbClr val="010101"/>
                </a:solidFill>
              </a:defRPr>
            </a:lvl5pPr>
            <a:lvl6pPr lvl="5" algn="ctr" rtl="0">
              <a:lnSpc>
                <a:spcPct val="100000"/>
              </a:lnSpc>
              <a:spcBef>
                <a:spcPts val="0"/>
              </a:spcBef>
              <a:spcAft>
                <a:spcPts val="0"/>
              </a:spcAft>
              <a:buClr>
                <a:srgbClr val="010101"/>
              </a:buClr>
              <a:buSzPts val="12000"/>
              <a:buNone/>
              <a:defRPr sz="12000">
                <a:solidFill>
                  <a:srgbClr val="010101"/>
                </a:solidFill>
              </a:defRPr>
            </a:lvl6pPr>
            <a:lvl7pPr lvl="6" algn="ctr" rtl="0">
              <a:lnSpc>
                <a:spcPct val="100000"/>
              </a:lnSpc>
              <a:spcBef>
                <a:spcPts val="0"/>
              </a:spcBef>
              <a:spcAft>
                <a:spcPts val="0"/>
              </a:spcAft>
              <a:buClr>
                <a:srgbClr val="010101"/>
              </a:buClr>
              <a:buSzPts val="12000"/>
              <a:buNone/>
              <a:defRPr sz="12000">
                <a:solidFill>
                  <a:srgbClr val="010101"/>
                </a:solidFill>
              </a:defRPr>
            </a:lvl7pPr>
            <a:lvl8pPr lvl="7" algn="ctr" rtl="0">
              <a:lnSpc>
                <a:spcPct val="100000"/>
              </a:lnSpc>
              <a:spcBef>
                <a:spcPts val="0"/>
              </a:spcBef>
              <a:spcAft>
                <a:spcPts val="0"/>
              </a:spcAft>
              <a:buClr>
                <a:srgbClr val="010101"/>
              </a:buClr>
              <a:buSzPts val="12000"/>
              <a:buNone/>
              <a:defRPr sz="12000">
                <a:solidFill>
                  <a:srgbClr val="010101"/>
                </a:solidFill>
              </a:defRPr>
            </a:lvl8pPr>
            <a:lvl9pPr lvl="8" algn="ctr" rtl="0">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99" name="Google Shape;99;p19"/>
          <p:cNvSpPr txBox="1">
            <a:spLocks noGrp="1"/>
          </p:cNvSpPr>
          <p:nvPr>
            <p:ph type="subTitle" idx="1"/>
          </p:nvPr>
        </p:nvSpPr>
        <p:spPr>
          <a:xfrm>
            <a:off x="3399300" y="14001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A5B7C6"/>
                </a:solidFill>
              </a:defRPr>
            </a:lvl1pPr>
            <a:lvl2pPr lvl="1" algn="ctr" rtl="0">
              <a:spcBef>
                <a:spcPts val="0"/>
              </a:spcBef>
              <a:spcAft>
                <a:spcPts val="0"/>
              </a:spcAft>
              <a:buNone/>
              <a:defRPr sz="1200">
                <a:solidFill>
                  <a:srgbClr val="A5B7C6"/>
                </a:solidFill>
              </a:defRPr>
            </a:lvl2pPr>
            <a:lvl3pPr lvl="2" algn="ctr" rtl="0">
              <a:spcBef>
                <a:spcPts val="0"/>
              </a:spcBef>
              <a:spcAft>
                <a:spcPts val="0"/>
              </a:spcAft>
              <a:buNone/>
              <a:defRPr sz="1200">
                <a:solidFill>
                  <a:srgbClr val="A5B7C6"/>
                </a:solidFill>
              </a:defRPr>
            </a:lvl3pPr>
            <a:lvl4pPr lvl="3" algn="ctr" rtl="0">
              <a:spcBef>
                <a:spcPts val="0"/>
              </a:spcBef>
              <a:spcAft>
                <a:spcPts val="0"/>
              </a:spcAft>
              <a:buNone/>
              <a:defRPr sz="1200">
                <a:solidFill>
                  <a:srgbClr val="A5B7C6"/>
                </a:solidFill>
              </a:defRPr>
            </a:lvl4pPr>
            <a:lvl5pPr lvl="4" algn="ctr" rtl="0">
              <a:spcBef>
                <a:spcPts val="0"/>
              </a:spcBef>
              <a:spcAft>
                <a:spcPts val="0"/>
              </a:spcAft>
              <a:buNone/>
              <a:defRPr sz="1200">
                <a:solidFill>
                  <a:srgbClr val="A5B7C6"/>
                </a:solidFill>
              </a:defRPr>
            </a:lvl5pPr>
            <a:lvl6pPr lvl="5" algn="ctr" rtl="0">
              <a:spcBef>
                <a:spcPts val="0"/>
              </a:spcBef>
              <a:spcAft>
                <a:spcPts val="0"/>
              </a:spcAft>
              <a:buNone/>
              <a:defRPr sz="1200">
                <a:solidFill>
                  <a:srgbClr val="A5B7C6"/>
                </a:solidFill>
              </a:defRPr>
            </a:lvl6pPr>
            <a:lvl7pPr lvl="6" algn="ctr" rtl="0">
              <a:spcBef>
                <a:spcPts val="0"/>
              </a:spcBef>
              <a:spcAft>
                <a:spcPts val="0"/>
              </a:spcAft>
              <a:buNone/>
              <a:defRPr sz="1200">
                <a:solidFill>
                  <a:srgbClr val="A5B7C6"/>
                </a:solidFill>
              </a:defRPr>
            </a:lvl7pPr>
            <a:lvl8pPr lvl="7" algn="ctr" rtl="0">
              <a:spcBef>
                <a:spcPts val="0"/>
              </a:spcBef>
              <a:spcAft>
                <a:spcPts val="0"/>
              </a:spcAft>
              <a:buNone/>
              <a:defRPr sz="1200">
                <a:solidFill>
                  <a:srgbClr val="A5B7C6"/>
                </a:solidFill>
              </a:defRPr>
            </a:lvl8pPr>
            <a:lvl9pPr lvl="8" algn="ctr" rtl="0">
              <a:spcBef>
                <a:spcPts val="0"/>
              </a:spcBef>
              <a:spcAft>
                <a:spcPts val="0"/>
              </a:spcAft>
              <a:buNone/>
              <a:defRPr sz="1200">
                <a:solidFill>
                  <a:srgbClr val="A5B7C6"/>
                </a:solidFill>
              </a:defRPr>
            </a:lvl9pPr>
          </a:lstStyle>
          <a:p>
            <a:endParaRPr/>
          </a:p>
        </p:txBody>
      </p:sp>
      <p:sp>
        <p:nvSpPr>
          <p:cNvPr id="100" name="Google Shape;100;p19"/>
          <p:cNvSpPr txBox="1">
            <a:spLocks noGrp="1"/>
          </p:cNvSpPr>
          <p:nvPr>
            <p:ph type="title" idx="2" hasCustomPrompt="1"/>
          </p:nvPr>
        </p:nvSpPr>
        <p:spPr>
          <a:xfrm>
            <a:off x="3830850" y="1939575"/>
            <a:ext cx="53010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4800">
                <a:solidFill>
                  <a:srgbClr val="010101"/>
                </a:solidFill>
              </a:defRPr>
            </a:lvl1pPr>
            <a:lvl2pPr lvl="1" algn="ctr" rtl="0">
              <a:lnSpc>
                <a:spcPct val="100000"/>
              </a:lnSpc>
              <a:spcBef>
                <a:spcPts val="0"/>
              </a:spcBef>
              <a:spcAft>
                <a:spcPts val="0"/>
              </a:spcAft>
              <a:buClr>
                <a:srgbClr val="010101"/>
              </a:buClr>
              <a:buSzPts val="12000"/>
              <a:buNone/>
              <a:defRPr sz="12000">
                <a:solidFill>
                  <a:srgbClr val="010101"/>
                </a:solidFill>
              </a:defRPr>
            </a:lvl2pPr>
            <a:lvl3pPr lvl="2" algn="ctr" rtl="0">
              <a:lnSpc>
                <a:spcPct val="100000"/>
              </a:lnSpc>
              <a:spcBef>
                <a:spcPts val="0"/>
              </a:spcBef>
              <a:spcAft>
                <a:spcPts val="0"/>
              </a:spcAft>
              <a:buClr>
                <a:srgbClr val="010101"/>
              </a:buClr>
              <a:buSzPts val="12000"/>
              <a:buNone/>
              <a:defRPr sz="12000">
                <a:solidFill>
                  <a:srgbClr val="010101"/>
                </a:solidFill>
              </a:defRPr>
            </a:lvl3pPr>
            <a:lvl4pPr lvl="3" algn="ctr" rtl="0">
              <a:lnSpc>
                <a:spcPct val="100000"/>
              </a:lnSpc>
              <a:spcBef>
                <a:spcPts val="0"/>
              </a:spcBef>
              <a:spcAft>
                <a:spcPts val="0"/>
              </a:spcAft>
              <a:buClr>
                <a:srgbClr val="010101"/>
              </a:buClr>
              <a:buSzPts val="12000"/>
              <a:buNone/>
              <a:defRPr sz="12000">
                <a:solidFill>
                  <a:srgbClr val="010101"/>
                </a:solidFill>
              </a:defRPr>
            </a:lvl4pPr>
            <a:lvl5pPr lvl="4" algn="ctr" rtl="0">
              <a:lnSpc>
                <a:spcPct val="100000"/>
              </a:lnSpc>
              <a:spcBef>
                <a:spcPts val="0"/>
              </a:spcBef>
              <a:spcAft>
                <a:spcPts val="0"/>
              </a:spcAft>
              <a:buClr>
                <a:srgbClr val="010101"/>
              </a:buClr>
              <a:buSzPts val="12000"/>
              <a:buNone/>
              <a:defRPr sz="12000">
                <a:solidFill>
                  <a:srgbClr val="010101"/>
                </a:solidFill>
              </a:defRPr>
            </a:lvl5pPr>
            <a:lvl6pPr lvl="5" algn="ctr" rtl="0">
              <a:lnSpc>
                <a:spcPct val="100000"/>
              </a:lnSpc>
              <a:spcBef>
                <a:spcPts val="0"/>
              </a:spcBef>
              <a:spcAft>
                <a:spcPts val="0"/>
              </a:spcAft>
              <a:buClr>
                <a:srgbClr val="010101"/>
              </a:buClr>
              <a:buSzPts val="12000"/>
              <a:buNone/>
              <a:defRPr sz="12000">
                <a:solidFill>
                  <a:srgbClr val="010101"/>
                </a:solidFill>
              </a:defRPr>
            </a:lvl6pPr>
            <a:lvl7pPr lvl="6" algn="ctr" rtl="0">
              <a:lnSpc>
                <a:spcPct val="100000"/>
              </a:lnSpc>
              <a:spcBef>
                <a:spcPts val="0"/>
              </a:spcBef>
              <a:spcAft>
                <a:spcPts val="0"/>
              </a:spcAft>
              <a:buClr>
                <a:srgbClr val="010101"/>
              </a:buClr>
              <a:buSzPts val="12000"/>
              <a:buNone/>
              <a:defRPr sz="12000">
                <a:solidFill>
                  <a:srgbClr val="010101"/>
                </a:solidFill>
              </a:defRPr>
            </a:lvl7pPr>
            <a:lvl8pPr lvl="7" algn="ctr" rtl="0">
              <a:lnSpc>
                <a:spcPct val="100000"/>
              </a:lnSpc>
              <a:spcBef>
                <a:spcPts val="0"/>
              </a:spcBef>
              <a:spcAft>
                <a:spcPts val="0"/>
              </a:spcAft>
              <a:buClr>
                <a:srgbClr val="010101"/>
              </a:buClr>
              <a:buSzPts val="12000"/>
              <a:buNone/>
              <a:defRPr sz="12000">
                <a:solidFill>
                  <a:srgbClr val="010101"/>
                </a:solidFill>
              </a:defRPr>
            </a:lvl8pPr>
            <a:lvl9pPr lvl="8" algn="ctr" rtl="0">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101" name="Google Shape;101;p19"/>
          <p:cNvSpPr txBox="1">
            <a:spLocks noGrp="1"/>
          </p:cNvSpPr>
          <p:nvPr>
            <p:ph type="subTitle" idx="3"/>
          </p:nvPr>
        </p:nvSpPr>
        <p:spPr>
          <a:xfrm>
            <a:off x="3399300" y="266452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A5B7C6"/>
                </a:solidFill>
              </a:defRPr>
            </a:lvl1pPr>
            <a:lvl2pPr lvl="1" algn="ctr" rtl="0">
              <a:spcBef>
                <a:spcPts val="0"/>
              </a:spcBef>
              <a:spcAft>
                <a:spcPts val="0"/>
              </a:spcAft>
              <a:buNone/>
              <a:defRPr sz="1200">
                <a:solidFill>
                  <a:srgbClr val="A5B7C6"/>
                </a:solidFill>
              </a:defRPr>
            </a:lvl2pPr>
            <a:lvl3pPr lvl="2" algn="ctr" rtl="0">
              <a:spcBef>
                <a:spcPts val="0"/>
              </a:spcBef>
              <a:spcAft>
                <a:spcPts val="0"/>
              </a:spcAft>
              <a:buNone/>
              <a:defRPr sz="1200">
                <a:solidFill>
                  <a:srgbClr val="A5B7C6"/>
                </a:solidFill>
              </a:defRPr>
            </a:lvl3pPr>
            <a:lvl4pPr lvl="3" algn="ctr" rtl="0">
              <a:spcBef>
                <a:spcPts val="0"/>
              </a:spcBef>
              <a:spcAft>
                <a:spcPts val="0"/>
              </a:spcAft>
              <a:buNone/>
              <a:defRPr sz="1200">
                <a:solidFill>
                  <a:srgbClr val="A5B7C6"/>
                </a:solidFill>
              </a:defRPr>
            </a:lvl4pPr>
            <a:lvl5pPr lvl="4" algn="ctr" rtl="0">
              <a:spcBef>
                <a:spcPts val="0"/>
              </a:spcBef>
              <a:spcAft>
                <a:spcPts val="0"/>
              </a:spcAft>
              <a:buNone/>
              <a:defRPr sz="1200">
                <a:solidFill>
                  <a:srgbClr val="A5B7C6"/>
                </a:solidFill>
              </a:defRPr>
            </a:lvl5pPr>
            <a:lvl6pPr lvl="5" algn="ctr" rtl="0">
              <a:spcBef>
                <a:spcPts val="0"/>
              </a:spcBef>
              <a:spcAft>
                <a:spcPts val="0"/>
              </a:spcAft>
              <a:buNone/>
              <a:defRPr sz="1200">
                <a:solidFill>
                  <a:srgbClr val="A5B7C6"/>
                </a:solidFill>
              </a:defRPr>
            </a:lvl6pPr>
            <a:lvl7pPr lvl="6" algn="ctr" rtl="0">
              <a:spcBef>
                <a:spcPts val="0"/>
              </a:spcBef>
              <a:spcAft>
                <a:spcPts val="0"/>
              </a:spcAft>
              <a:buNone/>
              <a:defRPr sz="1200">
                <a:solidFill>
                  <a:srgbClr val="A5B7C6"/>
                </a:solidFill>
              </a:defRPr>
            </a:lvl7pPr>
            <a:lvl8pPr lvl="7" algn="ctr" rtl="0">
              <a:spcBef>
                <a:spcPts val="0"/>
              </a:spcBef>
              <a:spcAft>
                <a:spcPts val="0"/>
              </a:spcAft>
              <a:buNone/>
              <a:defRPr sz="1200">
                <a:solidFill>
                  <a:srgbClr val="A5B7C6"/>
                </a:solidFill>
              </a:defRPr>
            </a:lvl8pPr>
            <a:lvl9pPr lvl="8" algn="ctr" rtl="0">
              <a:spcBef>
                <a:spcPts val="0"/>
              </a:spcBef>
              <a:spcAft>
                <a:spcPts val="0"/>
              </a:spcAft>
              <a:buNone/>
              <a:defRPr sz="1200">
                <a:solidFill>
                  <a:srgbClr val="A5B7C6"/>
                </a:solidFill>
              </a:defRPr>
            </a:lvl9pPr>
          </a:lstStyle>
          <a:p>
            <a:endParaRPr/>
          </a:p>
        </p:txBody>
      </p:sp>
      <p:sp>
        <p:nvSpPr>
          <p:cNvPr id="102" name="Google Shape;102;p19"/>
          <p:cNvSpPr txBox="1">
            <a:spLocks noGrp="1"/>
          </p:cNvSpPr>
          <p:nvPr>
            <p:ph type="title" idx="4" hasCustomPrompt="1"/>
          </p:nvPr>
        </p:nvSpPr>
        <p:spPr>
          <a:xfrm>
            <a:off x="3830850" y="3203925"/>
            <a:ext cx="5301000" cy="870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10101"/>
              </a:buClr>
              <a:buSzPts val="4800"/>
              <a:buNone/>
              <a:defRPr sz="4800">
                <a:solidFill>
                  <a:srgbClr val="010101"/>
                </a:solidFill>
              </a:defRPr>
            </a:lvl1pPr>
            <a:lvl2pPr lvl="1" algn="ctr" rtl="0">
              <a:lnSpc>
                <a:spcPct val="100000"/>
              </a:lnSpc>
              <a:spcBef>
                <a:spcPts val="0"/>
              </a:spcBef>
              <a:spcAft>
                <a:spcPts val="0"/>
              </a:spcAft>
              <a:buClr>
                <a:srgbClr val="010101"/>
              </a:buClr>
              <a:buSzPts val="12000"/>
              <a:buNone/>
              <a:defRPr sz="12000">
                <a:solidFill>
                  <a:srgbClr val="010101"/>
                </a:solidFill>
              </a:defRPr>
            </a:lvl2pPr>
            <a:lvl3pPr lvl="2" algn="ctr" rtl="0">
              <a:lnSpc>
                <a:spcPct val="100000"/>
              </a:lnSpc>
              <a:spcBef>
                <a:spcPts val="0"/>
              </a:spcBef>
              <a:spcAft>
                <a:spcPts val="0"/>
              </a:spcAft>
              <a:buClr>
                <a:srgbClr val="010101"/>
              </a:buClr>
              <a:buSzPts val="12000"/>
              <a:buNone/>
              <a:defRPr sz="12000">
                <a:solidFill>
                  <a:srgbClr val="010101"/>
                </a:solidFill>
              </a:defRPr>
            </a:lvl3pPr>
            <a:lvl4pPr lvl="3" algn="ctr" rtl="0">
              <a:lnSpc>
                <a:spcPct val="100000"/>
              </a:lnSpc>
              <a:spcBef>
                <a:spcPts val="0"/>
              </a:spcBef>
              <a:spcAft>
                <a:spcPts val="0"/>
              </a:spcAft>
              <a:buClr>
                <a:srgbClr val="010101"/>
              </a:buClr>
              <a:buSzPts val="12000"/>
              <a:buNone/>
              <a:defRPr sz="12000">
                <a:solidFill>
                  <a:srgbClr val="010101"/>
                </a:solidFill>
              </a:defRPr>
            </a:lvl4pPr>
            <a:lvl5pPr lvl="4" algn="ctr" rtl="0">
              <a:lnSpc>
                <a:spcPct val="100000"/>
              </a:lnSpc>
              <a:spcBef>
                <a:spcPts val="0"/>
              </a:spcBef>
              <a:spcAft>
                <a:spcPts val="0"/>
              </a:spcAft>
              <a:buClr>
                <a:srgbClr val="010101"/>
              </a:buClr>
              <a:buSzPts val="12000"/>
              <a:buNone/>
              <a:defRPr sz="12000">
                <a:solidFill>
                  <a:srgbClr val="010101"/>
                </a:solidFill>
              </a:defRPr>
            </a:lvl5pPr>
            <a:lvl6pPr lvl="5" algn="ctr" rtl="0">
              <a:lnSpc>
                <a:spcPct val="100000"/>
              </a:lnSpc>
              <a:spcBef>
                <a:spcPts val="0"/>
              </a:spcBef>
              <a:spcAft>
                <a:spcPts val="0"/>
              </a:spcAft>
              <a:buClr>
                <a:srgbClr val="010101"/>
              </a:buClr>
              <a:buSzPts val="12000"/>
              <a:buNone/>
              <a:defRPr sz="12000">
                <a:solidFill>
                  <a:srgbClr val="010101"/>
                </a:solidFill>
              </a:defRPr>
            </a:lvl6pPr>
            <a:lvl7pPr lvl="6" algn="ctr" rtl="0">
              <a:lnSpc>
                <a:spcPct val="100000"/>
              </a:lnSpc>
              <a:spcBef>
                <a:spcPts val="0"/>
              </a:spcBef>
              <a:spcAft>
                <a:spcPts val="0"/>
              </a:spcAft>
              <a:buClr>
                <a:srgbClr val="010101"/>
              </a:buClr>
              <a:buSzPts val="12000"/>
              <a:buNone/>
              <a:defRPr sz="12000">
                <a:solidFill>
                  <a:srgbClr val="010101"/>
                </a:solidFill>
              </a:defRPr>
            </a:lvl7pPr>
            <a:lvl8pPr lvl="7" algn="ctr" rtl="0">
              <a:lnSpc>
                <a:spcPct val="100000"/>
              </a:lnSpc>
              <a:spcBef>
                <a:spcPts val="0"/>
              </a:spcBef>
              <a:spcAft>
                <a:spcPts val="0"/>
              </a:spcAft>
              <a:buClr>
                <a:srgbClr val="010101"/>
              </a:buClr>
              <a:buSzPts val="12000"/>
              <a:buNone/>
              <a:defRPr sz="12000">
                <a:solidFill>
                  <a:srgbClr val="010101"/>
                </a:solidFill>
              </a:defRPr>
            </a:lvl8pPr>
            <a:lvl9pPr lvl="8" algn="ctr" rtl="0">
              <a:lnSpc>
                <a:spcPct val="100000"/>
              </a:lnSpc>
              <a:spcBef>
                <a:spcPts val="0"/>
              </a:spcBef>
              <a:spcAft>
                <a:spcPts val="0"/>
              </a:spcAft>
              <a:buClr>
                <a:srgbClr val="010101"/>
              </a:buClr>
              <a:buSzPts val="12000"/>
              <a:buNone/>
              <a:defRPr sz="12000">
                <a:solidFill>
                  <a:srgbClr val="010101"/>
                </a:solidFill>
              </a:defRPr>
            </a:lvl9pPr>
          </a:lstStyle>
          <a:p>
            <a:r>
              <a:t>xx%</a:t>
            </a:r>
          </a:p>
        </p:txBody>
      </p:sp>
      <p:sp>
        <p:nvSpPr>
          <p:cNvPr id="103" name="Google Shape;103;p19"/>
          <p:cNvSpPr txBox="1">
            <a:spLocks noGrp="1"/>
          </p:cNvSpPr>
          <p:nvPr>
            <p:ph type="subTitle" idx="5"/>
          </p:nvPr>
        </p:nvSpPr>
        <p:spPr>
          <a:xfrm>
            <a:off x="3399300" y="3928875"/>
            <a:ext cx="6164100" cy="53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A5B7C6"/>
                </a:solidFill>
              </a:defRPr>
            </a:lvl1pPr>
            <a:lvl2pPr lvl="1" algn="ctr" rtl="0">
              <a:spcBef>
                <a:spcPts val="0"/>
              </a:spcBef>
              <a:spcAft>
                <a:spcPts val="0"/>
              </a:spcAft>
              <a:buNone/>
              <a:defRPr sz="1200">
                <a:solidFill>
                  <a:srgbClr val="A5B7C6"/>
                </a:solidFill>
              </a:defRPr>
            </a:lvl2pPr>
            <a:lvl3pPr lvl="2" algn="ctr" rtl="0">
              <a:spcBef>
                <a:spcPts val="0"/>
              </a:spcBef>
              <a:spcAft>
                <a:spcPts val="0"/>
              </a:spcAft>
              <a:buNone/>
              <a:defRPr sz="1200">
                <a:solidFill>
                  <a:srgbClr val="A5B7C6"/>
                </a:solidFill>
              </a:defRPr>
            </a:lvl3pPr>
            <a:lvl4pPr lvl="3" algn="ctr" rtl="0">
              <a:spcBef>
                <a:spcPts val="0"/>
              </a:spcBef>
              <a:spcAft>
                <a:spcPts val="0"/>
              </a:spcAft>
              <a:buNone/>
              <a:defRPr sz="1200">
                <a:solidFill>
                  <a:srgbClr val="A5B7C6"/>
                </a:solidFill>
              </a:defRPr>
            </a:lvl4pPr>
            <a:lvl5pPr lvl="4" algn="ctr" rtl="0">
              <a:spcBef>
                <a:spcPts val="0"/>
              </a:spcBef>
              <a:spcAft>
                <a:spcPts val="0"/>
              </a:spcAft>
              <a:buNone/>
              <a:defRPr sz="1200">
                <a:solidFill>
                  <a:srgbClr val="A5B7C6"/>
                </a:solidFill>
              </a:defRPr>
            </a:lvl5pPr>
            <a:lvl6pPr lvl="5" algn="ctr" rtl="0">
              <a:spcBef>
                <a:spcPts val="0"/>
              </a:spcBef>
              <a:spcAft>
                <a:spcPts val="0"/>
              </a:spcAft>
              <a:buNone/>
              <a:defRPr sz="1200">
                <a:solidFill>
                  <a:srgbClr val="A5B7C6"/>
                </a:solidFill>
              </a:defRPr>
            </a:lvl6pPr>
            <a:lvl7pPr lvl="6" algn="ctr" rtl="0">
              <a:spcBef>
                <a:spcPts val="0"/>
              </a:spcBef>
              <a:spcAft>
                <a:spcPts val="0"/>
              </a:spcAft>
              <a:buNone/>
              <a:defRPr sz="1200">
                <a:solidFill>
                  <a:srgbClr val="A5B7C6"/>
                </a:solidFill>
              </a:defRPr>
            </a:lvl7pPr>
            <a:lvl8pPr lvl="7" algn="ctr" rtl="0">
              <a:spcBef>
                <a:spcPts val="0"/>
              </a:spcBef>
              <a:spcAft>
                <a:spcPts val="0"/>
              </a:spcAft>
              <a:buNone/>
              <a:defRPr sz="1200">
                <a:solidFill>
                  <a:srgbClr val="A5B7C6"/>
                </a:solidFill>
              </a:defRPr>
            </a:lvl8pPr>
            <a:lvl9pPr lvl="8" algn="ctr" rtl="0">
              <a:spcBef>
                <a:spcPts val="0"/>
              </a:spcBef>
              <a:spcAft>
                <a:spcPts val="0"/>
              </a:spcAft>
              <a:buNone/>
              <a:defRPr sz="1200">
                <a:solidFill>
                  <a:srgbClr val="A5B7C6"/>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slide with text">
  <p:cSld name="CUSTOM_15">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227550" y="297175"/>
            <a:ext cx="8688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2400">
                <a:solidFill>
                  <a:srgbClr val="193441"/>
                </a:solidFill>
              </a:defRPr>
            </a:lvl1pPr>
            <a:lvl2pPr lvl="1" algn="ctr">
              <a:lnSpc>
                <a:spcPct val="100000"/>
              </a:lnSpc>
              <a:spcBef>
                <a:spcPts val="0"/>
              </a:spcBef>
              <a:spcAft>
                <a:spcPts val="0"/>
              </a:spcAft>
              <a:buSzPts val="2800"/>
              <a:buNone/>
              <a:defRPr>
                <a:solidFill>
                  <a:srgbClr val="193441"/>
                </a:solidFill>
              </a:defRPr>
            </a:lvl2pPr>
            <a:lvl3pPr lvl="2" algn="ctr">
              <a:lnSpc>
                <a:spcPct val="100000"/>
              </a:lnSpc>
              <a:spcBef>
                <a:spcPts val="0"/>
              </a:spcBef>
              <a:spcAft>
                <a:spcPts val="0"/>
              </a:spcAft>
              <a:buSzPts val="2800"/>
              <a:buNone/>
              <a:defRPr>
                <a:solidFill>
                  <a:srgbClr val="193441"/>
                </a:solidFill>
              </a:defRPr>
            </a:lvl3pPr>
            <a:lvl4pPr lvl="3" algn="ctr">
              <a:lnSpc>
                <a:spcPct val="100000"/>
              </a:lnSpc>
              <a:spcBef>
                <a:spcPts val="0"/>
              </a:spcBef>
              <a:spcAft>
                <a:spcPts val="0"/>
              </a:spcAft>
              <a:buSzPts val="2800"/>
              <a:buNone/>
              <a:defRPr>
                <a:solidFill>
                  <a:srgbClr val="193441"/>
                </a:solidFill>
              </a:defRPr>
            </a:lvl4pPr>
            <a:lvl5pPr lvl="4" algn="ctr">
              <a:lnSpc>
                <a:spcPct val="100000"/>
              </a:lnSpc>
              <a:spcBef>
                <a:spcPts val="0"/>
              </a:spcBef>
              <a:spcAft>
                <a:spcPts val="0"/>
              </a:spcAft>
              <a:buSzPts val="2800"/>
              <a:buNone/>
              <a:defRPr>
                <a:solidFill>
                  <a:srgbClr val="193441"/>
                </a:solidFill>
              </a:defRPr>
            </a:lvl5pPr>
            <a:lvl6pPr lvl="5" algn="ctr">
              <a:lnSpc>
                <a:spcPct val="100000"/>
              </a:lnSpc>
              <a:spcBef>
                <a:spcPts val="0"/>
              </a:spcBef>
              <a:spcAft>
                <a:spcPts val="0"/>
              </a:spcAft>
              <a:buSzPts val="2800"/>
              <a:buNone/>
              <a:defRPr>
                <a:solidFill>
                  <a:srgbClr val="193441"/>
                </a:solidFill>
              </a:defRPr>
            </a:lvl6pPr>
            <a:lvl7pPr lvl="6" algn="ctr">
              <a:lnSpc>
                <a:spcPct val="100000"/>
              </a:lnSpc>
              <a:spcBef>
                <a:spcPts val="0"/>
              </a:spcBef>
              <a:spcAft>
                <a:spcPts val="0"/>
              </a:spcAft>
              <a:buSzPts val="2800"/>
              <a:buNone/>
              <a:defRPr>
                <a:solidFill>
                  <a:srgbClr val="193441"/>
                </a:solidFill>
              </a:defRPr>
            </a:lvl7pPr>
            <a:lvl8pPr lvl="7" algn="ctr">
              <a:lnSpc>
                <a:spcPct val="100000"/>
              </a:lnSpc>
              <a:spcBef>
                <a:spcPts val="0"/>
              </a:spcBef>
              <a:spcAft>
                <a:spcPts val="0"/>
              </a:spcAft>
              <a:buSzPts val="2800"/>
              <a:buNone/>
              <a:defRPr>
                <a:solidFill>
                  <a:srgbClr val="193441"/>
                </a:solidFill>
              </a:defRPr>
            </a:lvl8pPr>
            <a:lvl9pPr lvl="8" algn="ctr">
              <a:lnSpc>
                <a:spcPct val="100000"/>
              </a:lnSpc>
              <a:spcBef>
                <a:spcPts val="0"/>
              </a:spcBef>
              <a:spcAft>
                <a:spcPts val="0"/>
              </a:spcAft>
              <a:buSzPts val="2800"/>
              <a:buNone/>
              <a:defRPr>
                <a:solidFill>
                  <a:srgbClr val="193441"/>
                </a:solidFill>
              </a:defRPr>
            </a:lvl9pPr>
          </a:lstStyle>
          <a:p>
            <a:endParaRPr/>
          </a:p>
        </p:txBody>
      </p:sp>
      <p:sp>
        <p:nvSpPr>
          <p:cNvPr id="106" name="Google Shape;106;p20"/>
          <p:cNvSpPr txBox="1">
            <a:spLocks noGrp="1"/>
          </p:cNvSpPr>
          <p:nvPr>
            <p:ph type="subTitle" idx="1"/>
          </p:nvPr>
        </p:nvSpPr>
        <p:spPr>
          <a:xfrm>
            <a:off x="5340273" y="1175975"/>
            <a:ext cx="3095100" cy="1471800"/>
          </a:xfrm>
          <a:prstGeom prst="rect">
            <a:avLst/>
          </a:prstGeom>
        </p:spPr>
        <p:txBody>
          <a:bodyPr spcFirstLastPara="1" wrap="square" lIns="91425" tIns="91425" rIns="91425" bIns="91425" anchor="t" anchorCtr="0">
            <a:noAutofit/>
          </a:bodyPr>
          <a:lstStyle>
            <a:lvl1pPr lvl="0">
              <a:spcBef>
                <a:spcPts val="0"/>
              </a:spcBef>
              <a:spcAft>
                <a:spcPts val="0"/>
              </a:spcAft>
              <a:buNone/>
              <a:defRPr sz="1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07" name="Google Shape;107;p20"/>
          <p:cNvSpPr txBox="1">
            <a:spLocks noGrp="1"/>
          </p:cNvSpPr>
          <p:nvPr>
            <p:ph type="subTitle" idx="2"/>
          </p:nvPr>
        </p:nvSpPr>
        <p:spPr>
          <a:xfrm>
            <a:off x="5340273" y="3191751"/>
            <a:ext cx="3095100" cy="1471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slide">
  <p:cSld name="CUSTOM_5">
    <p:spTree>
      <p:nvGrpSpPr>
        <p:cNvPr id="1" name="Shape 108"/>
        <p:cNvGrpSpPr/>
        <p:nvPr/>
      </p:nvGrpSpPr>
      <p:grpSpPr>
        <a:xfrm>
          <a:off x="0" y="0"/>
          <a:ext cx="0" cy="0"/>
          <a:chOff x="0" y="0"/>
          <a:chExt cx="0" cy="0"/>
        </a:xfrm>
      </p:grpSpPr>
      <p:sp>
        <p:nvSpPr>
          <p:cNvPr id="109" name="Google Shape;109;p21"/>
          <p:cNvSpPr txBox="1">
            <a:spLocks noGrp="1"/>
          </p:cNvSpPr>
          <p:nvPr>
            <p:ph type="subTitle" idx="1"/>
          </p:nvPr>
        </p:nvSpPr>
        <p:spPr>
          <a:xfrm>
            <a:off x="489475" y="1571650"/>
            <a:ext cx="2082300" cy="84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110" name="Google Shape;110;p21"/>
          <p:cNvSpPr txBox="1">
            <a:spLocks noGrp="1"/>
          </p:cNvSpPr>
          <p:nvPr>
            <p:ph type="subTitle" idx="2"/>
          </p:nvPr>
        </p:nvSpPr>
        <p:spPr>
          <a:xfrm>
            <a:off x="489475" y="3634900"/>
            <a:ext cx="2082300" cy="84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111" name="Google Shape;111;p21"/>
          <p:cNvSpPr txBox="1">
            <a:spLocks noGrp="1"/>
          </p:cNvSpPr>
          <p:nvPr>
            <p:ph type="subTitle" idx="3"/>
          </p:nvPr>
        </p:nvSpPr>
        <p:spPr>
          <a:xfrm>
            <a:off x="2879225" y="1571650"/>
            <a:ext cx="2082300" cy="84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112" name="Google Shape;112;p21"/>
          <p:cNvSpPr txBox="1">
            <a:spLocks noGrp="1"/>
          </p:cNvSpPr>
          <p:nvPr>
            <p:ph type="subTitle" idx="4"/>
          </p:nvPr>
        </p:nvSpPr>
        <p:spPr>
          <a:xfrm>
            <a:off x="2879225" y="3634900"/>
            <a:ext cx="2082300" cy="84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113" name="Google Shape;113;p21"/>
          <p:cNvSpPr txBox="1">
            <a:spLocks noGrp="1"/>
          </p:cNvSpPr>
          <p:nvPr>
            <p:ph type="subTitle" idx="5"/>
          </p:nvPr>
        </p:nvSpPr>
        <p:spPr>
          <a:xfrm>
            <a:off x="182025" y="1273000"/>
            <a:ext cx="26973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400"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4" name="Google Shape;114;p21"/>
          <p:cNvSpPr txBox="1">
            <a:spLocks noGrp="1"/>
          </p:cNvSpPr>
          <p:nvPr>
            <p:ph type="subTitle" idx="6"/>
          </p:nvPr>
        </p:nvSpPr>
        <p:spPr>
          <a:xfrm>
            <a:off x="182025" y="3336025"/>
            <a:ext cx="26973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400"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5" name="Google Shape;115;p21"/>
          <p:cNvSpPr txBox="1">
            <a:spLocks noGrp="1"/>
          </p:cNvSpPr>
          <p:nvPr>
            <p:ph type="subTitle" idx="7"/>
          </p:nvPr>
        </p:nvSpPr>
        <p:spPr>
          <a:xfrm>
            <a:off x="2571725" y="1273000"/>
            <a:ext cx="26973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400"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
        <p:nvSpPr>
          <p:cNvPr id="116" name="Google Shape;116;p21"/>
          <p:cNvSpPr txBox="1">
            <a:spLocks noGrp="1"/>
          </p:cNvSpPr>
          <p:nvPr>
            <p:ph type="subTitle" idx="8"/>
          </p:nvPr>
        </p:nvSpPr>
        <p:spPr>
          <a:xfrm>
            <a:off x="2571725" y="3336025"/>
            <a:ext cx="2697300" cy="4374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400" b="1">
                <a:solidFill>
                  <a:srgbClr val="A5B7C6"/>
                </a:solidFill>
              </a:defRPr>
            </a:lvl1pPr>
            <a:lvl2pPr lvl="1" algn="ctr" rtl="0">
              <a:spcBef>
                <a:spcPts val="0"/>
              </a:spcBef>
              <a:spcAft>
                <a:spcPts val="0"/>
              </a:spcAft>
              <a:buNone/>
              <a:defRPr b="1">
                <a:solidFill>
                  <a:srgbClr val="A5B7C6"/>
                </a:solidFill>
              </a:defRPr>
            </a:lvl2pPr>
            <a:lvl3pPr lvl="2" algn="ctr" rtl="0">
              <a:spcBef>
                <a:spcPts val="0"/>
              </a:spcBef>
              <a:spcAft>
                <a:spcPts val="0"/>
              </a:spcAft>
              <a:buNone/>
              <a:defRPr b="1">
                <a:solidFill>
                  <a:srgbClr val="A5B7C6"/>
                </a:solidFill>
              </a:defRPr>
            </a:lvl3pPr>
            <a:lvl4pPr lvl="3" algn="ctr" rtl="0">
              <a:spcBef>
                <a:spcPts val="0"/>
              </a:spcBef>
              <a:spcAft>
                <a:spcPts val="0"/>
              </a:spcAft>
              <a:buNone/>
              <a:defRPr b="1">
                <a:solidFill>
                  <a:srgbClr val="A5B7C6"/>
                </a:solidFill>
              </a:defRPr>
            </a:lvl4pPr>
            <a:lvl5pPr lvl="4" algn="ctr" rtl="0">
              <a:spcBef>
                <a:spcPts val="0"/>
              </a:spcBef>
              <a:spcAft>
                <a:spcPts val="0"/>
              </a:spcAft>
              <a:buNone/>
              <a:defRPr b="1">
                <a:solidFill>
                  <a:srgbClr val="A5B7C6"/>
                </a:solidFill>
              </a:defRPr>
            </a:lvl5pPr>
            <a:lvl6pPr lvl="5" algn="ctr" rtl="0">
              <a:spcBef>
                <a:spcPts val="0"/>
              </a:spcBef>
              <a:spcAft>
                <a:spcPts val="0"/>
              </a:spcAft>
              <a:buNone/>
              <a:defRPr b="1">
                <a:solidFill>
                  <a:srgbClr val="A5B7C6"/>
                </a:solidFill>
              </a:defRPr>
            </a:lvl6pPr>
            <a:lvl7pPr lvl="6" algn="ctr" rtl="0">
              <a:spcBef>
                <a:spcPts val="0"/>
              </a:spcBef>
              <a:spcAft>
                <a:spcPts val="0"/>
              </a:spcAft>
              <a:buNone/>
              <a:defRPr b="1">
                <a:solidFill>
                  <a:srgbClr val="A5B7C6"/>
                </a:solidFill>
              </a:defRPr>
            </a:lvl7pPr>
            <a:lvl8pPr lvl="7" algn="ctr" rtl="0">
              <a:spcBef>
                <a:spcPts val="0"/>
              </a:spcBef>
              <a:spcAft>
                <a:spcPts val="0"/>
              </a:spcAft>
              <a:buNone/>
              <a:defRPr b="1">
                <a:solidFill>
                  <a:srgbClr val="A5B7C6"/>
                </a:solidFill>
              </a:defRPr>
            </a:lvl8pPr>
            <a:lvl9pPr lvl="8" algn="ctr" rtl="0">
              <a:spcBef>
                <a:spcPts val="0"/>
              </a:spcBef>
              <a:spcAft>
                <a:spcPts val="0"/>
              </a:spcAft>
              <a:buNone/>
              <a:defRPr b="1">
                <a:solidFill>
                  <a:srgbClr val="A5B7C6"/>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95300" y="695225"/>
            <a:ext cx="75534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600"/>
              <a:buFont typeface="Roboto Medium"/>
              <a:buNone/>
              <a:defRPr sz="26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2pPr>
            <a:lvl3pPr marR="0" lvl="2"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3pPr>
            <a:lvl4pPr marR="0" lvl="3"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4pPr>
            <a:lvl5pPr marR="0" lvl="4"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5pPr>
            <a:lvl6pPr marR="0" lvl="5"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6pPr>
            <a:lvl7pPr marR="0" lvl="6"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7pPr>
            <a:lvl8pPr marR="0" lvl="7"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8pPr>
            <a:lvl9pPr marR="0" lvl="8" algn="l" rtl="0">
              <a:lnSpc>
                <a:spcPct val="100000"/>
              </a:lnSpc>
              <a:spcBef>
                <a:spcPts val="0"/>
              </a:spcBef>
              <a:spcAft>
                <a:spcPts val="0"/>
              </a:spcAft>
              <a:buClr>
                <a:schemeClr val="dk1"/>
              </a:buClr>
              <a:buSzPts val="2800"/>
              <a:buFont typeface="Roboto Medium"/>
              <a:buNone/>
              <a:defRPr sz="2800" b="0" i="0" u="none" strike="noStrike" cap="none">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1285225" y="1668825"/>
            <a:ext cx="6402900" cy="26268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1pPr>
            <a:lvl2pPr marL="914400" marR="0" lvl="1" indent="-330200" algn="l" rtl="0">
              <a:lnSpc>
                <a:spcPct val="114000"/>
              </a:lnSpc>
              <a:spcBef>
                <a:spcPts val="0"/>
              </a:spcBef>
              <a:spcAft>
                <a:spcPts val="0"/>
              </a:spcAft>
              <a:buClr>
                <a:srgbClr val="858585"/>
              </a:buClr>
              <a:buSzPts val="1600"/>
              <a:buFont typeface="Roboto"/>
              <a:buChar char="○"/>
              <a:defRPr sz="1600" b="0" i="0" u="none" strike="noStrike" cap="none">
                <a:solidFill>
                  <a:srgbClr val="858585"/>
                </a:solidFill>
                <a:latin typeface="Roboto"/>
                <a:ea typeface="Roboto"/>
                <a:cs typeface="Roboto"/>
                <a:sym typeface="Roboto"/>
              </a:defRPr>
            </a:lvl2pPr>
            <a:lvl3pPr marL="1371600" marR="0" lvl="2"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3pPr>
            <a:lvl4pPr marL="1828800" marR="0" lvl="3" indent="-323850" algn="l" rtl="0">
              <a:lnSpc>
                <a:spcPct val="114000"/>
              </a:lnSpc>
              <a:spcBef>
                <a:spcPts val="0"/>
              </a:spcBef>
              <a:spcAft>
                <a:spcPts val="0"/>
              </a:spcAft>
              <a:buClr>
                <a:srgbClr val="858585"/>
              </a:buClr>
              <a:buSzPts val="1500"/>
              <a:buFont typeface="Roboto"/>
              <a:buChar char="●"/>
              <a:defRPr sz="1500" b="0" i="0" u="none" strike="noStrike" cap="none">
                <a:solidFill>
                  <a:srgbClr val="858585"/>
                </a:solidFill>
                <a:latin typeface="Roboto"/>
                <a:ea typeface="Roboto"/>
                <a:cs typeface="Roboto"/>
                <a:sym typeface="Roboto"/>
              </a:defRPr>
            </a:lvl4pPr>
            <a:lvl5pPr marL="2286000" marR="0" lvl="4"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5pPr>
            <a:lvl6pPr marL="2743200" marR="0" lvl="5" indent="-317500" algn="l" rtl="0">
              <a:lnSpc>
                <a:spcPct val="114000"/>
              </a:lnSpc>
              <a:spcBef>
                <a:spcPts val="0"/>
              </a:spcBef>
              <a:spcAft>
                <a:spcPts val="0"/>
              </a:spcAft>
              <a:buClr>
                <a:srgbClr val="858585"/>
              </a:buClr>
              <a:buSzPts val="1400"/>
              <a:buFont typeface="Roboto"/>
              <a:buChar char="■"/>
              <a:defRPr sz="1400" b="0" i="0" u="none" strike="noStrike" cap="none">
                <a:solidFill>
                  <a:srgbClr val="858585"/>
                </a:solidFill>
                <a:latin typeface="Roboto"/>
                <a:ea typeface="Roboto"/>
                <a:cs typeface="Roboto"/>
                <a:sym typeface="Roboto"/>
              </a:defRPr>
            </a:lvl6pPr>
            <a:lvl7pPr marL="3200400" marR="0" lvl="6"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7pPr>
            <a:lvl8pPr marL="3657600" marR="0" lvl="7" indent="-311150" algn="l" rtl="0">
              <a:lnSpc>
                <a:spcPct val="114000"/>
              </a:lnSpc>
              <a:spcBef>
                <a:spcPts val="0"/>
              </a:spcBef>
              <a:spcAft>
                <a:spcPts val="0"/>
              </a:spcAft>
              <a:buClr>
                <a:srgbClr val="858585"/>
              </a:buClr>
              <a:buSzPts val="1300"/>
              <a:buFont typeface="Roboto"/>
              <a:buChar char="○"/>
              <a:defRPr sz="1300" b="0" i="0" u="none" strike="noStrike" cap="none">
                <a:solidFill>
                  <a:srgbClr val="858585"/>
                </a:solidFill>
                <a:latin typeface="Roboto"/>
                <a:ea typeface="Roboto"/>
                <a:cs typeface="Roboto"/>
                <a:sym typeface="Roboto"/>
              </a:defRPr>
            </a:lvl8pPr>
            <a:lvl9pPr marL="4114800" marR="0" lvl="8" indent="-304800" algn="l" rtl="0">
              <a:lnSpc>
                <a:spcPct val="114000"/>
              </a:lnSpc>
              <a:spcBef>
                <a:spcPts val="0"/>
              </a:spcBef>
              <a:spcAft>
                <a:spcPts val="0"/>
              </a:spcAft>
              <a:buClr>
                <a:srgbClr val="858585"/>
              </a:buClr>
              <a:buSzPts val="1200"/>
              <a:buFont typeface="Roboto"/>
              <a:buChar char="■"/>
              <a:defRPr sz="1200" b="0" i="0" u="none" strike="noStrike" cap="none">
                <a:solidFill>
                  <a:srgbClr val="858585"/>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61" r:id="rId6"/>
    <p:sldLayoutId id="2147483665" r:id="rId7"/>
    <p:sldLayoutId id="2147483666" r:id="rId8"/>
    <p:sldLayoutId id="2147483667" r:id="rId9"/>
    <p:sldLayoutId id="2147483670" r:id="rId10"/>
    <p:sldLayoutId id="2147483671" r:id="rId11"/>
    <p:sldLayoutId id="2147483672" r:id="rId12"/>
    <p:sldLayoutId id="2147483676" r:id="rId13"/>
    <p:sldLayoutId id="2147483677" r:id="rId14"/>
    <p:sldLayoutId id="2147483678" r:id="rId15"/>
    <p:sldLayoutId id="2147483679"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f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8.jpg"/></Relationships>
</file>

<file path=ppt/slides/_rels/slide4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hyperlink" Target="mailto:yansen1680@gmail.com" TargetMode="External"/><Relationship Id="rId5" Type="http://schemas.openxmlformats.org/officeDocument/2006/relationships/hyperlink" Target="mailto:yansen98@yahoo.com" TargetMode="External"/><Relationship Id="rId4" Type="http://schemas.openxmlformats.org/officeDocument/2006/relationships/hyperlink" Target="mailto:yan.setiawan@kemdikbud.go.i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p:nvPr/>
        </p:nvSpPr>
        <p:spPr>
          <a:xfrm>
            <a:off x="0" y="3120524"/>
            <a:ext cx="3705308" cy="1474200"/>
          </a:xfrm>
          <a:prstGeom prst="rect">
            <a:avLst/>
          </a:pr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0"/>
          <p:cNvSpPr txBox="1">
            <a:spLocks noGrp="1"/>
          </p:cNvSpPr>
          <p:nvPr>
            <p:ph type="title"/>
          </p:nvPr>
        </p:nvSpPr>
        <p:spPr>
          <a:xfrm>
            <a:off x="590600" y="3037181"/>
            <a:ext cx="2724100" cy="946785"/>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s" dirty="0" smtClean="0"/>
              <a:t>Tugas JF PTP</a:t>
            </a:r>
            <a:endParaRPr dirty="0"/>
          </a:p>
        </p:txBody>
      </p:sp>
      <p:sp>
        <p:nvSpPr>
          <p:cNvPr id="157" name="Google Shape;157;p30"/>
          <p:cNvSpPr txBox="1">
            <a:spLocks noGrp="1"/>
          </p:cNvSpPr>
          <p:nvPr>
            <p:ph type="body" idx="4294967295"/>
          </p:nvPr>
        </p:nvSpPr>
        <p:spPr>
          <a:xfrm>
            <a:off x="7646975" y="493391"/>
            <a:ext cx="1016400" cy="4722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SzPts val="1400"/>
              <a:buNone/>
            </a:pPr>
            <a:r>
              <a:rPr lang="es" sz="1200" b="1">
                <a:solidFill>
                  <a:srgbClr val="A5B7C6"/>
                </a:solidFill>
              </a:rPr>
              <a:t>space for </a:t>
            </a:r>
            <a:endParaRPr sz="1200" b="1">
              <a:solidFill>
                <a:srgbClr val="A5B7C6"/>
              </a:solidFill>
            </a:endParaRPr>
          </a:p>
          <a:p>
            <a:pPr marL="0" lvl="0" indent="0" algn="ctr" rtl="0">
              <a:lnSpc>
                <a:spcPct val="114000"/>
              </a:lnSpc>
              <a:spcBef>
                <a:spcPts val="0"/>
              </a:spcBef>
              <a:spcAft>
                <a:spcPts val="0"/>
              </a:spcAft>
              <a:buSzPts val="1400"/>
              <a:buNone/>
            </a:pPr>
            <a:r>
              <a:rPr lang="es" sz="1200" b="1">
                <a:solidFill>
                  <a:srgbClr val="A5B7C6"/>
                </a:solidFill>
              </a:rPr>
              <a:t>your logo</a:t>
            </a:r>
            <a:endParaRPr sz="1200" b="1">
              <a:solidFill>
                <a:srgbClr val="A5B7C6"/>
              </a:solidFill>
            </a:endParaRPr>
          </a:p>
          <a:p>
            <a:pPr marL="0" lvl="0" indent="0" algn="ctr" rtl="0">
              <a:lnSpc>
                <a:spcPct val="114000"/>
              </a:lnSpc>
              <a:spcBef>
                <a:spcPts val="0"/>
              </a:spcBef>
              <a:spcAft>
                <a:spcPts val="0"/>
              </a:spcAft>
              <a:buSzPts val="1400"/>
              <a:buNone/>
            </a:pPr>
            <a:endParaRPr sz="1000" b="1">
              <a:solidFill>
                <a:srgbClr val="A5B7C6"/>
              </a:solidFill>
            </a:endParaRPr>
          </a:p>
          <a:p>
            <a:pPr marL="0" lvl="0" indent="0" algn="ctr" rtl="0">
              <a:lnSpc>
                <a:spcPct val="114000"/>
              </a:lnSpc>
              <a:spcBef>
                <a:spcPts val="0"/>
              </a:spcBef>
              <a:spcAft>
                <a:spcPts val="0"/>
              </a:spcAft>
              <a:buSzPts val="1400"/>
              <a:buNone/>
            </a:pPr>
            <a:endParaRPr sz="1000" b="1">
              <a:solidFill>
                <a:srgbClr val="A5B7C6"/>
              </a:solidFill>
            </a:endParaRPr>
          </a:p>
        </p:txBody>
      </p:sp>
      <p:sp>
        <p:nvSpPr>
          <p:cNvPr id="8" name="Subtitle 7"/>
          <p:cNvSpPr>
            <a:spLocks noGrp="1"/>
          </p:cNvSpPr>
          <p:nvPr>
            <p:ph type="subTitle" idx="1"/>
          </p:nvPr>
        </p:nvSpPr>
        <p:spPr>
          <a:xfrm>
            <a:off x="3971428" y="3037181"/>
            <a:ext cx="4827472" cy="147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rPr>
              <a:t>Oleh</a:t>
            </a:r>
            <a:r>
              <a:rPr lang="en-US" sz="2400" b="1" dirty="0">
                <a:solidFill>
                  <a:schemeClr val="tx1"/>
                </a:solidFill>
              </a:rPr>
              <a:t> </a:t>
            </a:r>
          </a:p>
          <a:p>
            <a:pPr algn="ctr"/>
            <a:r>
              <a:rPr lang="en-US" sz="2400" b="1" dirty="0" smtClean="0">
                <a:solidFill>
                  <a:schemeClr val="tx1"/>
                </a:solidFill>
              </a:rPr>
              <a:t>Yan </a:t>
            </a:r>
            <a:r>
              <a:rPr lang="en-US" sz="2400" b="1" dirty="0" err="1" smtClean="0">
                <a:solidFill>
                  <a:schemeClr val="tx1"/>
                </a:solidFill>
              </a:rPr>
              <a:t>Setiawan</a:t>
            </a:r>
            <a:endParaRPr lang="en-US" sz="2400" b="1" dirty="0" smtClean="0">
              <a:solidFill>
                <a:schemeClr val="tx1"/>
              </a:solidFill>
            </a:endParaRPr>
          </a:p>
          <a:p>
            <a:pPr algn="ctr"/>
            <a:r>
              <a:rPr lang="en-US" sz="2400" b="1" dirty="0" smtClean="0">
                <a:solidFill>
                  <a:schemeClr val="tx1"/>
                </a:solidFill>
              </a:rPr>
              <a:t>PTP </a:t>
            </a:r>
            <a:r>
              <a:rPr lang="en-US" sz="2400" b="1" dirty="0" err="1" smtClean="0">
                <a:solidFill>
                  <a:schemeClr val="tx1"/>
                </a:solidFill>
              </a:rPr>
              <a:t>Ahli</a:t>
            </a:r>
            <a:r>
              <a:rPr lang="en-US" sz="2400" b="1" dirty="0" smtClean="0">
                <a:solidFill>
                  <a:schemeClr val="tx1"/>
                </a:solidFill>
              </a:rPr>
              <a:t> </a:t>
            </a:r>
            <a:r>
              <a:rPr lang="en-US" sz="2400" b="1" dirty="0" err="1" smtClean="0">
                <a:solidFill>
                  <a:schemeClr val="tx1"/>
                </a:solidFill>
              </a:rPr>
              <a:t>Muda</a:t>
            </a:r>
            <a:r>
              <a:rPr lang="en-US" sz="2400" b="1" dirty="0" smtClean="0">
                <a:solidFill>
                  <a:schemeClr val="tx1"/>
                </a:solidFill>
              </a:rPr>
              <a:t> </a:t>
            </a:r>
            <a:r>
              <a:rPr lang="en-US" sz="2400" b="1" dirty="0" err="1" smtClean="0">
                <a:solidFill>
                  <a:schemeClr val="tx1"/>
                </a:solidFill>
              </a:rPr>
              <a:t>Kemendikbud</a:t>
            </a:r>
            <a:endParaRPr lang="en-US" sz="2400" b="1" dirty="0">
              <a:solidFill>
                <a:schemeClr val="tx1"/>
              </a:solidFill>
            </a:endParaRPr>
          </a:p>
          <a:p>
            <a:pPr algn="ctr"/>
            <a:endParaRPr lang="en-US" sz="2000"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48"/>
          <p:cNvSpPr txBox="1">
            <a:spLocks noGrp="1"/>
          </p:cNvSpPr>
          <p:nvPr>
            <p:ph type="title"/>
          </p:nvPr>
        </p:nvSpPr>
        <p:spPr>
          <a:xfrm>
            <a:off x="275550" y="285975"/>
            <a:ext cx="8592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3600" dirty="0" smtClean="0"/>
              <a:t>Ujicoba</a:t>
            </a:r>
            <a:endParaRPr sz="3600" dirty="0"/>
          </a:p>
        </p:txBody>
      </p:sp>
      <p:pic>
        <p:nvPicPr>
          <p:cNvPr id="5222" name="Google Shape;5222;p48"/>
          <p:cNvPicPr preferRelativeResize="0"/>
          <p:nvPr/>
        </p:nvPicPr>
        <p:blipFill rotWithShape="1">
          <a:blip r:embed="rId3">
            <a:alphaModFix/>
          </a:blip>
          <a:srcRect l="484" t="15290" r="4529" b="26636"/>
          <a:stretch/>
        </p:blipFill>
        <p:spPr>
          <a:xfrm>
            <a:off x="0" y="3181350"/>
            <a:ext cx="4778998" cy="1948800"/>
          </a:xfrm>
          <a:prstGeom prst="rect">
            <a:avLst/>
          </a:prstGeom>
          <a:noFill/>
          <a:ln>
            <a:noFill/>
          </a:ln>
        </p:spPr>
      </p:pic>
      <p:pic>
        <p:nvPicPr>
          <p:cNvPr id="5223" name="Google Shape;5223;p48"/>
          <p:cNvPicPr preferRelativeResize="0"/>
          <p:nvPr/>
        </p:nvPicPr>
        <p:blipFill rotWithShape="1">
          <a:blip r:embed="rId4">
            <a:alphaModFix/>
          </a:blip>
          <a:srcRect t="15098" b="31470"/>
          <a:stretch/>
        </p:blipFill>
        <p:spPr>
          <a:xfrm>
            <a:off x="0" y="1161800"/>
            <a:ext cx="4778998" cy="1701824"/>
          </a:xfrm>
          <a:prstGeom prst="rect">
            <a:avLst/>
          </a:prstGeom>
          <a:noFill/>
          <a:ln>
            <a:noFill/>
          </a:ln>
        </p:spPr>
      </p:pic>
      <p:sp>
        <p:nvSpPr>
          <p:cNvPr id="5225" name="Google Shape;5225;p48"/>
          <p:cNvSpPr txBox="1">
            <a:spLocks noGrp="1"/>
          </p:cNvSpPr>
          <p:nvPr>
            <p:ph type="body" idx="4294967295"/>
          </p:nvPr>
        </p:nvSpPr>
        <p:spPr>
          <a:xfrm>
            <a:off x="4350125" y="316675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dirty="0">
                <a:solidFill>
                  <a:srgbClr val="FFFFFF"/>
                </a:solidFill>
              </a:rPr>
              <a:t>Day 2</a:t>
            </a:r>
            <a:endParaRPr b="1" dirty="0">
              <a:solidFill>
                <a:srgbClr val="FFFFFF"/>
              </a:solidFill>
            </a:endParaRPr>
          </a:p>
        </p:txBody>
      </p:sp>
      <p:sp>
        <p:nvSpPr>
          <p:cNvPr id="5227" name="Google Shape;5227;p48"/>
          <p:cNvSpPr txBox="1">
            <a:spLocks noGrp="1"/>
          </p:cNvSpPr>
          <p:nvPr>
            <p:ph type="body" idx="4294967295"/>
          </p:nvPr>
        </p:nvSpPr>
        <p:spPr>
          <a:xfrm>
            <a:off x="4350125" y="116180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a:solidFill>
                  <a:srgbClr val="FFFFFF"/>
                </a:solidFill>
              </a:rPr>
              <a:t>Day 1</a:t>
            </a:r>
            <a:endParaRPr b="1">
              <a:solidFill>
                <a:srgbClr val="FFFFFF"/>
              </a:solidFill>
            </a:endParaRPr>
          </a:p>
        </p:txBody>
      </p:sp>
      <p:sp>
        <p:nvSpPr>
          <p:cNvPr id="14" name="Rectangle 13"/>
          <p:cNvSpPr/>
          <p:nvPr/>
        </p:nvSpPr>
        <p:spPr>
          <a:xfrm>
            <a:off x="4784134" y="290323"/>
            <a:ext cx="4164657" cy="4785926"/>
          </a:xfrm>
          <a:prstGeom prst="rect">
            <a:avLst/>
          </a:prstGeom>
        </p:spPr>
        <p:txBody>
          <a:bodyPr wrap="square">
            <a:spAutoFit/>
          </a:bodyPr>
          <a:lstStyle/>
          <a:p>
            <a:pPr marL="342900" lvl="0" indent="-342900">
              <a:buFont typeface="+mj-lt"/>
              <a:buAutoNum type="arabicPeriod" startAt="21"/>
            </a:pPr>
            <a:r>
              <a:rPr lang="en-US" dirty="0" err="1">
                <a:solidFill>
                  <a:schemeClr val="bg1">
                    <a:lumMod val="50000"/>
                  </a:schemeClr>
                </a:solidFill>
              </a:rPr>
              <a:t>melakukan</a:t>
            </a:r>
            <a:r>
              <a:rPr lang="en-US" dirty="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multimedia; </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multimedia </a:t>
            </a:r>
            <a:r>
              <a:rPr lang="en-US" dirty="0" err="1">
                <a:solidFill>
                  <a:schemeClr val="bg1">
                    <a:lumMod val="50000"/>
                  </a:schemeClr>
                </a:solidFill>
              </a:rPr>
              <a:t>interaktif</a:t>
            </a:r>
            <a:r>
              <a:rPr lang="en-US" dirty="0">
                <a:solidFill>
                  <a:schemeClr val="bg1">
                    <a:lumMod val="50000"/>
                  </a:schemeClr>
                </a:solidFill>
              </a:rPr>
              <a:t>; </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audio; </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video; </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multimedia;</a:t>
            </a:r>
          </a:p>
          <a:p>
            <a:pPr marL="342900" lvl="0" indent="-342900">
              <a:buFont typeface="+mj-lt"/>
              <a:buAutoNum type="arabicPeriod" startAt="21"/>
            </a:pPr>
            <a:endParaRPr lang="en-US" dirty="0" smtClean="0">
              <a:solidFill>
                <a:schemeClr val="bg1">
                  <a:lumMod val="50000"/>
                </a:schemeClr>
              </a:solidFill>
            </a:endParaRPr>
          </a:p>
          <a:p>
            <a:pPr marL="342900" lvl="0" indent="-342900">
              <a:buFont typeface="+mj-lt"/>
              <a:buAutoNum type="arabicPeriod" startAt="21"/>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multimedia </a:t>
            </a:r>
            <a:r>
              <a:rPr lang="en-US" dirty="0" err="1">
                <a:solidFill>
                  <a:schemeClr val="bg1">
                    <a:lumMod val="50000"/>
                  </a:schemeClr>
                </a:solidFill>
              </a:rPr>
              <a:t>interaktif</a:t>
            </a:r>
            <a:r>
              <a:rPr lang="en-US" dirty="0" smtClean="0">
                <a:solidFill>
                  <a:schemeClr val="bg1">
                    <a:lumMod val="50000"/>
                  </a:schemeClr>
                </a:solidFill>
              </a:rPr>
              <a:t>;</a:t>
            </a:r>
          </a:p>
          <a:p>
            <a:pPr marL="342900" lvl="0" indent="-342900">
              <a:buFont typeface="+mj-lt"/>
              <a:buAutoNum type="arabicPeriod" startAt="21"/>
            </a:pPr>
            <a:endParaRPr lang="en-US" dirty="0">
              <a:solidFill>
                <a:schemeClr val="bg1">
                  <a:lumMod val="50000"/>
                </a:schemeClr>
              </a:solidFill>
            </a:endParaRPr>
          </a:p>
          <a:p>
            <a:pPr marL="342900" lvl="0" indent="-342900">
              <a:buFont typeface="+mj-lt"/>
              <a:buAutoNum type="arabicPeriod" startAt="21"/>
            </a:pPr>
            <a:r>
              <a:rPr lang="en-US" dirty="0" err="1">
                <a:solidFill>
                  <a:schemeClr val="bg1">
                    <a:lumMod val="50000"/>
                  </a:schemeClr>
                </a:solidFill>
              </a:rPr>
              <a:t>melakukan</a:t>
            </a:r>
            <a:r>
              <a:rPr lang="en-US" dirty="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a:t>
            </a:r>
            <a:r>
              <a:rPr lang="en-US" dirty="0" err="1">
                <a:solidFill>
                  <a:schemeClr val="bg1">
                    <a:lumMod val="50000"/>
                  </a:schemeClr>
                </a:solidFill>
              </a:rPr>
              <a:t>bahan</a:t>
            </a:r>
            <a:r>
              <a:rPr lang="en-US" dirty="0">
                <a:solidFill>
                  <a:schemeClr val="bg1">
                    <a:lumMod val="50000"/>
                  </a:schemeClr>
                </a:solidFill>
              </a:rPr>
              <a:t> </a:t>
            </a:r>
            <a:r>
              <a:rPr lang="en-US" dirty="0" err="1">
                <a:solidFill>
                  <a:schemeClr val="bg1">
                    <a:lumMod val="50000"/>
                  </a:schemeClr>
                </a:solidFill>
              </a:rPr>
              <a:t>belajar</a:t>
            </a:r>
            <a:r>
              <a:rPr lang="en-US" dirty="0">
                <a:solidFill>
                  <a:schemeClr val="bg1">
                    <a:lumMod val="50000"/>
                  </a:schemeClr>
                </a:solidFill>
              </a:rPr>
              <a:t> </a:t>
            </a:r>
            <a:r>
              <a:rPr lang="en-US" dirty="0" err="1">
                <a:solidFill>
                  <a:schemeClr val="bg1">
                    <a:lumMod val="50000"/>
                  </a:schemeClr>
                </a:solidFill>
              </a:rPr>
              <a:t>mandiri</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r>
              <a:rPr lang="en-US" dirty="0" smtClean="0">
                <a:solidFill>
                  <a:schemeClr val="bg1">
                    <a:lumMod val="50000"/>
                  </a:schemeClr>
                </a:solidFill>
              </a:rPr>
              <a:t> </a:t>
            </a:r>
            <a:endParaRPr lang="en-US" dirty="0">
              <a:solidFill>
                <a:schemeClr val="bg1">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pic>
        <p:nvPicPr>
          <p:cNvPr id="5234" name="Google Shape;5234;p49"/>
          <p:cNvPicPr preferRelativeResize="0"/>
          <p:nvPr/>
        </p:nvPicPr>
        <p:blipFill rotWithShape="1">
          <a:blip r:embed="rId3">
            <a:alphaModFix/>
          </a:blip>
          <a:srcRect l="50793"/>
          <a:stretch/>
        </p:blipFill>
        <p:spPr>
          <a:xfrm>
            <a:off x="5573475" y="0"/>
            <a:ext cx="3570524" cy="5183574"/>
          </a:xfrm>
          <a:prstGeom prst="rect">
            <a:avLst/>
          </a:prstGeom>
          <a:noFill/>
          <a:ln>
            <a:noFill/>
          </a:ln>
        </p:spPr>
      </p:pic>
      <p:sp>
        <p:nvSpPr>
          <p:cNvPr id="5235" name="Google Shape;5235;p49"/>
          <p:cNvSpPr/>
          <p:nvPr/>
        </p:nvSpPr>
        <p:spPr>
          <a:xfrm>
            <a:off x="1220213" y="2735688"/>
            <a:ext cx="620920" cy="612726"/>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49"/>
          <p:cNvSpPr/>
          <p:nvPr/>
        </p:nvSpPr>
        <p:spPr>
          <a:xfrm>
            <a:off x="3614005" y="637394"/>
            <a:ext cx="612726" cy="61111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7" name="Google Shape;5237;p49"/>
          <p:cNvSpPr/>
          <p:nvPr/>
        </p:nvSpPr>
        <p:spPr>
          <a:xfrm>
            <a:off x="3650771" y="2734055"/>
            <a:ext cx="539188" cy="6159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nvGrpSpPr>
          <p:cNvPr id="5238" name="Google Shape;5238;p49"/>
          <p:cNvGrpSpPr/>
          <p:nvPr/>
        </p:nvGrpSpPr>
        <p:grpSpPr>
          <a:xfrm>
            <a:off x="1228986" y="642073"/>
            <a:ext cx="603397" cy="601767"/>
            <a:chOff x="3962775" y="2683025"/>
            <a:chExt cx="296175" cy="295375"/>
          </a:xfrm>
        </p:grpSpPr>
        <p:sp>
          <p:nvSpPr>
            <p:cNvPr id="5239" name="Google Shape;5239;p49"/>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0" name="Google Shape;5240;p49"/>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1" name="Google Shape;5241;p49"/>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sp>
        <p:nvSpPr>
          <p:cNvPr id="5242" name="Google Shape;5242;p49"/>
          <p:cNvSpPr txBox="1">
            <a:spLocks noGrp="1"/>
          </p:cNvSpPr>
          <p:nvPr>
            <p:ph type="subTitle" idx="1"/>
          </p:nvPr>
        </p:nvSpPr>
        <p:spPr>
          <a:xfrm>
            <a:off x="489475" y="1571650"/>
            <a:ext cx="2082300" cy="840900"/>
          </a:xfrm>
          <a:prstGeom prst="rect">
            <a:avLst/>
          </a:prstGeom>
        </p:spPr>
        <p:txBody>
          <a:bodyPr spcFirstLastPara="1" wrap="square" lIns="91425" tIns="91425" rIns="91425" bIns="91425" anchor="t" anchorCtr="0">
            <a:noAutofit/>
          </a:bodyPr>
          <a:lstStyle/>
          <a:p>
            <a:pPr lvl="0"/>
            <a:r>
              <a:rPr lang="en-US" dirty="0" err="1"/>
              <a:t>menyusun</a:t>
            </a:r>
            <a:r>
              <a:rPr lang="en-US" dirty="0"/>
              <a:t> </a:t>
            </a:r>
            <a:r>
              <a:rPr lang="en-US" dirty="0" err="1"/>
              <a:t>naskah</a:t>
            </a:r>
            <a:r>
              <a:rPr lang="en-US" dirty="0"/>
              <a:t> </a:t>
            </a:r>
            <a:r>
              <a:rPr lang="en-US" dirty="0" err="1"/>
              <a:t>bahan</a:t>
            </a:r>
            <a:r>
              <a:rPr lang="en-US" dirty="0"/>
              <a:t> </a:t>
            </a:r>
            <a:r>
              <a:rPr lang="en-US" dirty="0" err="1"/>
              <a:t>penyerta</a:t>
            </a:r>
            <a:r>
              <a:rPr lang="en-US" dirty="0"/>
              <a:t> media </a:t>
            </a:r>
            <a:r>
              <a:rPr lang="en-US" dirty="0" err="1"/>
              <a:t>pembelajaran</a:t>
            </a:r>
            <a:r>
              <a:rPr lang="en-US" dirty="0"/>
              <a:t> audio;</a:t>
            </a:r>
          </a:p>
        </p:txBody>
      </p:sp>
      <p:sp>
        <p:nvSpPr>
          <p:cNvPr id="5243" name="Google Shape;5243;p49"/>
          <p:cNvSpPr txBox="1">
            <a:spLocks noGrp="1"/>
          </p:cNvSpPr>
          <p:nvPr>
            <p:ph type="subTitle" idx="2"/>
          </p:nvPr>
        </p:nvSpPr>
        <p:spPr>
          <a:xfrm>
            <a:off x="489475" y="3634900"/>
            <a:ext cx="2082300" cy="840900"/>
          </a:xfrm>
          <a:prstGeom prst="rect">
            <a:avLst/>
          </a:prstGeom>
        </p:spPr>
        <p:txBody>
          <a:bodyPr spcFirstLastPara="1" wrap="square" lIns="91425" tIns="91425" rIns="91425" bIns="91425" anchor="t" anchorCtr="0">
            <a:noAutofit/>
          </a:bodyPr>
          <a:lstStyle/>
          <a:p>
            <a:pPr lvl="0"/>
            <a:r>
              <a:rPr lang="en-US" dirty="0" err="1"/>
              <a:t>menyusun</a:t>
            </a:r>
            <a:r>
              <a:rPr lang="en-US" dirty="0"/>
              <a:t> </a:t>
            </a:r>
            <a:r>
              <a:rPr lang="en-US" dirty="0" err="1"/>
              <a:t>naskah</a:t>
            </a:r>
            <a:r>
              <a:rPr lang="en-US" dirty="0"/>
              <a:t> </a:t>
            </a:r>
            <a:r>
              <a:rPr lang="en-US" dirty="0" err="1"/>
              <a:t>bahan</a:t>
            </a:r>
            <a:r>
              <a:rPr lang="en-US" dirty="0"/>
              <a:t> </a:t>
            </a:r>
            <a:r>
              <a:rPr lang="en-US" dirty="0" err="1"/>
              <a:t>penyerta</a:t>
            </a:r>
            <a:r>
              <a:rPr lang="en-US" dirty="0"/>
              <a:t> media </a:t>
            </a:r>
            <a:r>
              <a:rPr lang="en-US" dirty="0" err="1"/>
              <a:t>pembelajaran</a:t>
            </a:r>
            <a:r>
              <a:rPr lang="en-US" dirty="0"/>
              <a:t> multimedia;</a:t>
            </a:r>
          </a:p>
        </p:txBody>
      </p:sp>
      <p:sp>
        <p:nvSpPr>
          <p:cNvPr id="5244" name="Google Shape;5244;p49"/>
          <p:cNvSpPr txBox="1">
            <a:spLocks noGrp="1"/>
          </p:cNvSpPr>
          <p:nvPr>
            <p:ph type="subTitle" idx="3"/>
          </p:nvPr>
        </p:nvSpPr>
        <p:spPr>
          <a:xfrm>
            <a:off x="2879225" y="1571650"/>
            <a:ext cx="2082300" cy="840900"/>
          </a:xfrm>
          <a:prstGeom prst="rect">
            <a:avLst/>
          </a:prstGeom>
        </p:spPr>
        <p:txBody>
          <a:bodyPr spcFirstLastPara="1" wrap="square" lIns="91425" tIns="91425" rIns="91425" bIns="91425" anchor="t" anchorCtr="0">
            <a:noAutofit/>
          </a:bodyPr>
          <a:lstStyle/>
          <a:p>
            <a:pPr lvl="0"/>
            <a:r>
              <a:rPr lang="en-US" dirty="0" err="1"/>
              <a:t>menyusun</a:t>
            </a:r>
            <a:r>
              <a:rPr lang="en-US" dirty="0"/>
              <a:t> </a:t>
            </a:r>
            <a:r>
              <a:rPr lang="en-US" dirty="0" err="1"/>
              <a:t>naskah</a:t>
            </a:r>
            <a:r>
              <a:rPr lang="en-US" dirty="0"/>
              <a:t> </a:t>
            </a:r>
            <a:r>
              <a:rPr lang="en-US" dirty="0" err="1"/>
              <a:t>bahan</a:t>
            </a:r>
            <a:r>
              <a:rPr lang="en-US" dirty="0"/>
              <a:t> </a:t>
            </a:r>
            <a:r>
              <a:rPr lang="en-US" dirty="0" err="1"/>
              <a:t>penyerta</a:t>
            </a:r>
            <a:r>
              <a:rPr lang="en-US" dirty="0"/>
              <a:t> media </a:t>
            </a:r>
            <a:r>
              <a:rPr lang="en-US" dirty="0" err="1"/>
              <a:t>pembelajaran</a:t>
            </a:r>
            <a:r>
              <a:rPr lang="en-US" dirty="0"/>
              <a:t> video;</a:t>
            </a:r>
          </a:p>
        </p:txBody>
      </p:sp>
      <p:sp>
        <p:nvSpPr>
          <p:cNvPr id="5245" name="Google Shape;5245;p49"/>
          <p:cNvSpPr txBox="1">
            <a:spLocks noGrp="1"/>
          </p:cNvSpPr>
          <p:nvPr>
            <p:ph type="subTitle" idx="4"/>
          </p:nvPr>
        </p:nvSpPr>
        <p:spPr>
          <a:xfrm>
            <a:off x="2879225" y="3634900"/>
            <a:ext cx="2082300" cy="840900"/>
          </a:xfrm>
          <a:prstGeom prst="rect">
            <a:avLst/>
          </a:prstGeom>
        </p:spPr>
        <p:txBody>
          <a:bodyPr spcFirstLastPara="1" wrap="square" lIns="91425" tIns="91425" rIns="91425" bIns="91425" anchor="t" anchorCtr="0">
            <a:noAutofit/>
          </a:bodyPr>
          <a:lstStyle/>
          <a:p>
            <a:pPr lvl="0"/>
            <a:r>
              <a:rPr lang="en-US" dirty="0" err="1"/>
              <a:t>menyusun</a:t>
            </a:r>
            <a:r>
              <a:rPr lang="en-US" dirty="0"/>
              <a:t> </a:t>
            </a:r>
            <a:r>
              <a:rPr lang="en-US" dirty="0" err="1"/>
              <a:t>naskah</a:t>
            </a:r>
            <a:r>
              <a:rPr lang="en-US" dirty="0"/>
              <a:t> </a:t>
            </a:r>
            <a:r>
              <a:rPr lang="en-US" dirty="0" err="1"/>
              <a:t>bahan</a:t>
            </a:r>
            <a:r>
              <a:rPr lang="en-US" dirty="0"/>
              <a:t> </a:t>
            </a:r>
            <a:r>
              <a:rPr lang="en-US" dirty="0" err="1"/>
              <a:t>penyerta</a:t>
            </a:r>
            <a:r>
              <a:rPr lang="en-US" dirty="0"/>
              <a:t> media </a:t>
            </a:r>
            <a:r>
              <a:rPr lang="en-US" dirty="0" err="1"/>
              <a:t>pembelajaran</a:t>
            </a:r>
            <a:r>
              <a:rPr lang="en-US" dirty="0"/>
              <a:t> multimedia </a:t>
            </a:r>
            <a:r>
              <a:rPr lang="en-US" dirty="0" err="1"/>
              <a:t>interaktif</a:t>
            </a:r>
            <a:r>
              <a:rPr lang="en-US" dirty="0"/>
              <a:t>;</a:t>
            </a:r>
          </a:p>
        </p:txBody>
      </p:sp>
      <p:sp>
        <p:nvSpPr>
          <p:cNvPr id="5246" name="Google Shape;5246;p49"/>
          <p:cNvSpPr txBox="1">
            <a:spLocks noGrp="1"/>
          </p:cNvSpPr>
          <p:nvPr>
            <p:ph type="subTitle" idx="5"/>
          </p:nvPr>
        </p:nvSpPr>
        <p:spPr>
          <a:xfrm>
            <a:off x="1820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29</a:t>
            </a:r>
            <a:endParaRPr dirty="0"/>
          </a:p>
        </p:txBody>
      </p:sp>
      <p:sp>
        <p:nvSpPr>
          <p:cNvPr id="5247" name="Google Shape;5247;p49"/>
          <p:cNvSpPr txBox="1">
            <a:spLocks noGrp="1"/>
          </p:cNvSpPr>
          <p:nvPr>
            <p:ph type="subTitle" idx="6"/>
          </p:nvPr>
        </p:nvSpPr>
        <p:spPr>
          <a:xfrm>
            <a:off x="182025" y="3336025"/>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31</a:t>
            </a:r>
            <a:endParaRPr dirty="0"/>
          </a:p>
        </p:txBody>
      </p:sp>
      <p:sp>
        <p:nvSpPr>
          <p:cNvPr id="5248" name="Google Shape;5248;p49"/>
          <p:cNvSpPr txBox="1">
            <a:spLocks noGrp="1"/>
          </p:cNvSpPr>
          <p:nvPr>
            <p:ph type="subTitle" idx="7"/>
          </p:nvPr>
        </p:nvSpPr>
        <p:spPr>
          <a:xfrm>
            <a:off x="25717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30</a:t>
            </a:r>
            <a:endParaRPr dirty="0"/>
          </a:p>
        </p:txBody>
      </p:sp>
      <p:sp>
        <p:nvSpPr>
          <p:cNvPr id="5249" name="Google Shape;5249;p49"/>
          <p:cNvSpPr txBox="1">
            <a:spLocks noGrp="1"/>
          </p:cNvSpPr>
          <p:nvPr>
            <p:ph type="subTitle" idx="8"/>
          </p:nvPr>
        </p:nvSpPr>
        <p:spPr>
          <a:xfrm>
            <a:off x="2571725" y="3336025"/>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32</a:t>
            </a:r>
            <a:endParaRPr dirty="0"/>
          </a:p>
        </p:txBody>
      </p:sp>
      <p:sp>
        <p:nvSpPr>
          <p:cNvPr id="18" name="Google Shape;5288;p51"/>
          <p:cNvSpPr txBox="1">
            <a:spLocks/>
          </p:cNvSpPr>
          <p:nvPr/>
        </p:nvSpPr>
        <p:spPr>
          <a:xfrm>
            <a:off x="6507125" y="-462505"/>
            <a:ext cx="255181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Menulis</a:t>
            </a:r>
            <a:r>
              <a:rPr lang="en-US" sz="2400" b="1" dirty="0" smtClean="0">
                <a:solidFill>
                  <a:schemeClr val="bg1"/>
                </a:solidFill>
              </a:rPr>
              <a:t> </a:t>
            </a:r>
            <a:r>
              <a:rPr lang="en-US" sz="2400" b="1" dirty="0" err="1" smtClean="0">
                <a:solidFill>
                  <a:schemeClr val="bg1"/>
                </a:solidFill>
              </a:rPr>
              <a:t>Naskah</a:t>
            </a:r>
            <a:endParaRPr lang="en-US" sz="24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62"/>
        <p:cNvGrpSpPr/>
        <p:nvPr/>
      </p:nvGrpSpPr>
      <p:grpSpPr>
        <a:xfrm>
          <a:off x="0" y="0"/>
          <a:ext cx="0" cy="0"/>
          <a:chOff x="0" y="0"/>
          <a:chExt cx="0" cy="0"/>
        </a:xfrm>
      </p:grpSpPr>
      <p:pic>
        <p:nvPicPr>
          <p:cNvPr id="5263" name="Google Shape;5263;p51"/>
          <p:cNvPicPr preferRelativeResize="0"/>
          <p:nvPr/>
        </p:nvPicPr>
        <p:blipFill rotWithShape="1">
          <a:blip r:embed="rId3">
            <a:alphaModFix/>
          </a:blip>
          <a:srcRect l="9241" r="36172"/>
          <a:stretch/>
        </p:blipFill>
        <p:spPr>
          <a:xfrm>
            <a:off x="-44525" y="0"/>
            <a:ext cx="4240476" cy="5177650"/>
          </a:xfrm>
          <a:prstGeom prst="rect">
            <a:avLst/>
          </a:prstGeom>
          <a:noFill/>
          <a:ln>
            <a:noFill/>
          </a:ln>
        </p:spPr>
      </p:pic>
      <p:grpSp>
        <p:nvGrpSpPr>
          <p:cNvPr id="5264" name="Google Shape;5264;p51"/>
          <p:cNvGrpSpPr/>
          <p:nvPr/>
        </p:nvGrpSpPr>
        <p:grpSpPr>
          <a:xfrm>
            <a:off x="3768189" y="-23750"/>
            <a:ext cx="5375861" cy="5177700"/>
            <a:chOff x="3768189" y="-23750"/>
            <a:chExt cx="5375861" cy="5177700"/>
          </a:xfrm>
        </p:grpSpPr>
        <p:sp>
          <p:nvSpPr>
            <p:cNvPr id="5265" name="Google Shape;5265;p51"/>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51"/>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67" name="Google Shape;5267;p51"/>
          <p:cNvSpPr/>
          <p:nvPr/>
        </p:nvSpPr>
        <p:spPr>
          <a:xfrm>
            <a:off x="5315148" y="4422492"/>
            <a:ext cx="318754" cy="415658"/>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68" name="Google Shape;5268;p51"/>
          <p:cNvGrpSpPr/>
          <p:nvPr/>
        </p:nvGrpSpPr>
        <p:grpSpPr>
          <a:xfrm>
            <a:off x="6827509" y="4420019"/>
            <a:ext cx="423112" cy="421012"/>
            <a:chOff x="-9961625" y="4048175"/>
            <a:chExt cx="357600" cy="355825"/>
          </a:xfrm>
        </p:grpSpPr>
        <p:sp>
          <p:nvSpPr>
            <p:cNvPr id="5269" name="Google Shape;5269;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0" name="Google Shape;5270;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5" name="Google Shape;5275;p51"/>
          <p:cNvGrpSpPr/>
          <p:nvPr/>
        </p:nvGrpSpPr>
        <p:grpSpPr>
          <a:xfrm>
            <a:off x="6042274" y="4434707"/>
            <a:ext cx="418468" cy="391580"/>
            <a:chOff x="-12643475" y="3657325"/>
            <a:chExt cx="353675" cy="330950"/>
          </a:xfrm>
        </p:grpSpPr>
        <p:sp>
          <p:nvSpPr>
            <p:cNvPr id="5276" name="Google Shape;5276;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2" name="Google Shape;5282;p51"/>
          <p:cNvGrpSpPr/>
          <p:nvPr/>
        </p:nvGrpSpPr>
        <p:grpSpPr>
          <a:xfrm>
            <a:off x="7617370" y="4430511"/>
            <a:ext cx="429106" cy="399637"/>
            <a:chOff x="-11295075" y="4092875"/>
            <a:chExt cx="355250" cy="330825"/>
          </a:xfrm>
        </p:grpSpPr>
        <p:sp>
          <p:nvSpPr>
            <p:cNvPr id="5283" name="Google Shape;5283;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88" name="Google Shape;5288;p51"/>
          <p:cNvSpPr txBox="1">
            <a:spLocks noGrp="1"/>
          </p:cNvSpPr>
          <p:nvPr>
            <p:ph type="title"/>
          </p:nvPr>
        </p:nvSpPr>
        <p:spPr>
          <a:xfrm>
            <a:off x="4307247" y="5349"/>
            <a:ext cx="3638400" cy="106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Pemanfaatan</a:t>
            </a:r>
            <a:endParaRPr dirty="0"/>
          </a:p>
        </p:txBody>
      </p:sp>
      <p:sp>
        <p:nvSpPr>
          <p:cNvPr id="5289" name="Google Shape;5289;p51"/>
          <p:cNvSpPr txBox="1">
            <a:spLocks noGrp="1"/>
          </p:cNvSpPr>
          <p:nvPr>
            <p:ph type="body" idx="1"/>
          </p:nvPr>
        </p:nvSpPr>
        <p:spPr>
          <a:xfrm>
            <a:off x="4467257" y="1141088"/>
            <a:ext cx="4512356" cy="2225700"/>
          </a:xfrm>
          <a:prstGeom prst="rect">
            <a:avLst/>
          </a:prstGeom>
        </p:spPr>
        <p:txBody>
          <a:bodyPr spcFirstLastPara="1" wrap="square" lIns="91425" tIns="91425" rIns="91425" bIns="91425" anchor="t" anchorCtr="0">
            <a:noAutofit/>
          </a:bodyPr>
          <a:lstStyle/>
          <a:p>
            <a:pPr marL="469900" lvl="0" indent="-342900">
              <a:buFont typeface="+mj-lt"/>
              <a:buAutoNum type="arabicPeriod" startAt="33"/>
            </a:pPr>
            <a:r>
              <a:rPr lang="en-US" sz="1200" dirty="0" err="1"/>
              <a:t>melaksanakan</a:t>
            </a:r>
            <a:r>
              <a:rPr lang="en-US" sz="1200" dirty="0"/>
              <a:t> </a:t>
            </a:r>
            <a:r>
              <a:rPr lang="en-US" sz="1200" dirty="0" err="1"/>
              <a:t>studi</a:t>
            </a:r>
            <a:r>
              <a:rPr lang="en-US" sz="1200" dirty="0"/>
              <a:t> </a:t>
            </a:r>
            <a:r>
              <a:rPr lang="en-US" sz="1200" dirty="0" err="1"/>
              <a:t>kelayakan</a:t>
            </a:r>
            <a:r>
              <a:rPr lang="en-US" sz="1200" dirty="0"/>
              <a:t> </a:t>
            </a:r>
            <a:r>
              <a:rPr lang="en-US" sz="1200" dirty="0" err="1"/>
              <a:t>untuk</a:t>
            </a:r>
            <a:r>
              <a:rPr lang="en-US" sz="1200" dirty="0"/>
              <a:t> </a:t>
            </a:r>
            <a:r>
              <a:rPr lang="en-US" sz="1200" dirty="0" err="1"/>
              <a:t>pemanfaatan</a:t>
            </a:r>
            <a:r>
              <a:rPr lang="en-US" sz="1200" dirty="0"/>
              <a:t> media </a:t>
            </a:r>
            <a:r>
              <a:rPr lang="en-US" sz="1200" dirty="0" err="1"/>
              <a:t>pembelajaran</a:t>
            </a:r>
            <a:r>
              <a:rPr lang="en-US" sz="1200" dirty="0"/>
              <a:t>; </a:t>
            </a:r>
          </a:p>
          <a:p>
            <a:pPr marL="469900" lvl="0" indent="-342900">
              <a:buFont typeface="+mj-lt"/>
              <a:buAutoNum type="arabicPeriod" startAt="33"/>
            </a:pPr>
            <a:endParaRPr lang="en-US" sz="1200" dirty="0" smtClean="0"/>
          </a:p>
          <a:p>
            <a:pPr marL="469900" lvl="0" indent="-342900">
              <a:buFont typeface="+mj-lt"/>
              <a:buAutoNum type="arabicPeriod" startAt="33"/>
            </a:pPr>
            <a:r>
              <a:rPr lang="en-US" sz="1200" dirty="0" err="1" smtClean="0"/>
              <a:t>melaksanakan</a:t>
            </a:r>
            <a:r>
              <a:rPr lang="en-US" sz="1200" dirty="0" smtClean="0"/>
              <a:t> </a:t>
            </a:r>
            <a:r>
              <a:rPr lang="en-US" sz="1200" dirty="0" err="1"/>
              <a:t>perintisan</a:t>
            </a:r>
            <a:r>
              <a:rPr lang="en-US" sz="1200" dirty="0"/>
              <a:t> </a:t>
            </a:r>
            <a:r>
              <a:rPr lang="en-US" sz="1200" dirty="0" err="1"/>
              <a:t>untuk</a:t>
            </a:r>
            <a:r>
              <a:rPr lang="en-US" sz="1200" dirty="0"/>
              <a:t> </a:t>
            </a:r>
            <a:r>
              <a:rPr lang="en-US" sz="1200" dirty="0" err="1"/>
              <a:t>pemanfaatan</a:t>
            </a:r>
            <a:r>
              <a:rPr lang="en-US" sz="1200" dirty="0"/>
              <a:t> media </a:t>
            </a:r>
            <a:r>
              <a:rPr lang="en-US" sz="1200" dirty="0" err="1"/>
              <a:t>pembelajaran</a:t>
            </a:r>
            <a:r>
              <a:rPr lang="en-US" sz="1200" dirty="0"/>
              <a:t>;</a:t>
            </a:r>
          </a:p>
          <a:p>
            <a:pPr marL="469900" lvl="0" indent="-342900">
              <a:buFont typeface="+mj-lt"/>
              <a:buAutoNum type="arabicPeriod" startAt="33"/>
            </a:pPr>
            <a:endParaRPr lang="en-US" sz="1200" dirty="0" smtClean="0"/>
          </a:p>
          <a:p>
            <a:pPr marL="469900" lvl="0" indent="-342900">
              <a:buFont typeface="+mj-lt"/>
              <a:buAutoNum type="arabicPeriod" startAt="33"/>
            </a:pPr>
            <a:r>
              <a:rPr lang="en-US" sz="1200" dirty="0" err="1" smtClean="0"/>
              <a:t>melaksanakan</a:t>
            </a:r>
            <a:r>
              <a:rPr lang="en-US" sz="1200" dirty="0" smtClean="0"/>
              <a:t> </a:t>
            </a:r>
            <a:r>
              <a:rPr lang="en-US" sz="1200" dirty="0" err="1"/>
              <a:t>orientasi</a:t>
            </a:r>
            <a:r>
              <a:rPr lang="en-US" sz="1200" dirty="0"/>
              <a:t> </a:t>
            </a:r>
            <a:r>
              <a:rPr lang="en-US" sz="1200" dirty="0" err="1"/>
              <a:t>untuk</a:t>
            </a:r>
            <a:r>
              <a:rPr lang="en-US" sz="1200" dirty="0"/>
              <a:t> </a:t>
            </a:r>
            <a:r>
              <a:rPr lang="en-US" sz="1200" dirty="0" err="1"/>
              <a:t>pemanfaatan</a:t>
            </a:r>
            <a:r>
              <a:rPr lang="en-US" sz="1200" dirty="0"/>
              <a:t> media </a:t>
            </a:r>
            <a:r>
              <a:rPr lang="en-US" sz="1200" dirty="0" err="1"/>
              <a:t>pembelajaran</a:t>
            </a:r>
            <a:r>
              <a:rPr lang="en-US" sz="1200" dirty="0"/>
              <a:t>; </a:t>
            </a:r>
          </a:p>
          <a:p>
            <a:pPr marL="469900" lvl="0" indent="-342900">
              <a:buFont typeface="+mj-lt"/>
              <a:buAutoNum type="arabicPeriod" startAt="33"/>
            </a:pPr>
            <a:endParaRPr lang="en-US" sz="1200" dirty="0" smtClean="0"/>
          </a:p>
          <a:p>
            <a:pPr marL="469900" lvl="0" indent="-342900">
              <a:buFont typeface="+mj-lt"/>
              <a:buAutoNum type="arabicPeriod" startAt="33"/>
            </a:pPr>
            <a:r>
              <a:rPr lang="en-US" sz="1200" dirty="0" err="1" smtClean="0"/>
              <a:t>melakukan</a:t>
            </a:r>
            <a:r>
              <a:rPr lang="en-US" sz="1200" dirty="0" smtClean="0"/>
              <a:t> </a:t>
            </a:r>
            <a:r>
              <a:rPr lang="en-US" sz="1200" dirty="0" err="1"/>
              <a:t>pembimbingan</a:t>
            </a:r>
            <a:r>
              <a:rPr lang="en-US" sz="1200" dirty="0"/>
              <a:t> </a:t>
            </a:r>
            <a:r>
              <a:rPr lang="en-US" sz="1200" dirty="0" err="1"/>
              <a:t>pada</a:t>
            </a:r>
            <a:r>
              <a:rPr lang="en-US" sz="1200" dirty="0"/>
              <a:t> </a:t>
            </a:r>
            <a:r>
              <a:rPr lang="en-US" sz="1200" dirty="0" err="1"/>
              <a:t>pendidik</a:t>
            </a:r>
            <a:r>
              <a:rPr lang="en-US" sz="1200" dirty="0"/>
              <a:t> </a:t>
            </a:r>
            <a:r>
              <a:rPr lang="en-US" sz="1200" dirty="0" err="1"/>
              <a:t>atau</a:t>
            </a:r>
            <a:r>
              <a:rPr lang="en-US" sz="1200" dirty="0"/>
              <a:t> </a:t>
            </a:r>
            <a:r>
              <a:rPr lang="en-US" sz="1200" dirty="0" err="1"/>
              <a:t>tenaga</a:t>
            </a:r>
            <a:r>
              <a:rPr lang="en-US" sz="1200" dirty="0"/>
              <a:t> </a:t>
            </a:r>
            <a:r>
              <a:rPr lang="en-US" sz="1200" dirty="0" err="1"/>
              <a:t>kependidikan</a:t>
            </a:r>
            <a:r>
              <a:rPr lang="en-US" sz="1200" dirty="0"/>
              <a:t> </a:t>
            </a:r>
            <a:r>
              <a:rPr lang="en-US" sz="1200" dirty="0" err="1"/>
              <a:t>untuk</a:t>
            </a:r>
            <a:r>
              <a:rPr lang="en-US" sz="1200" dirty="0"/>
              <a:t> </a:t>
            </a:r>
            <a:r>
              <a:rPr lang="en-US" sz="1200" dirty="0" err="1"/>
              <a:t>pemanfataan</a:t>
            </a:r>
            <a:r>
              <a:rPr lang="en-US" sz="1200" dirty="0"/>
              <a:t>  media </a:t>
            </a:r>
            <a:r>
              <a:rPr lang="en-US" sz="1200" dirty="0" err="1"/>
              <a:t>pembelajaran</a:t>
            </a:r>
            <a:r>
              <a:rPr lang="en-US" sz="1200" dirty="0"/>
              <a:t>; </a:t>
            </a:r>
          </a:p>
          <a:p>
            <a:pPr marL="469900" lvl="0" indent="-342900">
              <a:buFont typeface="+mj-lt"/>
              <a:buAutoNum type="arabicPeriod" startAt="33"/>
            </a:pPr>
            <a:endParaRPr lang="en-US" sz="1200" dirty="0" smtClean="0"/>
          </a:p>
          <a:p>
            <a:pPr marL="469900" lvl="0" indent="-342900">
              <a:buFont typeface="+mj-lt"/>
              <a:buAutoNum type="arabicPeriod" startAt="33"/>
            </a:pPr>
            <a:r>
              <a:rPr lang="en-US" sz="1200" dirty="0" err="1" smtClean="0"/>
              <a:t>melakukan</a:t>
            </a:r>
            <a:r>
              <a:rPr lang="en-US" sz="1200" dirty="0" smtClean="0"/>
              <a:t> </a:t>
            </a:r>
            <a:r>
              <a:rPr lang="en-US" sz="1200" dirty="0" err="1"/>
              <a:t>kegiatan</a:t>
            </a:r>
            <a:r>
              <a:rPr lang="en-US" sz="1200" dirty="0"/>
              <a:t> </a:t>
            </a:r>
            <a:r>
              <a:rPr lang="en-US" sz="1200" dirty="0" err="1"/>
              <a:t>layanan</a:t>
            </a:r>
            <a:r>
              <a:rPr lang="en-US" sz="1200" dirty="0"/>
              <a:t> </a:t>
            </a:r>
            <a:r>
              <a:rPr lang="en-US" sz="1200" dirty="0" err="1"/>
              <a:t>konsultasi</a:t>
            </a:r>
            <a:r>
              <a:rPr lang="en-US" sz="1200" dirty="0"/>
              <a:t> </a:t>
            </a:r>
            <a:r>
              <a:rPr lang="en-US" sz="1200" dirty="0" err="1"/>
              <a:t>dalam</a:t>
            </a:r>
            <a:r>
              <a:rPr lang="en-US" sz="1200" dirty="0"/>
              <a:t> </a:t>
            </a:r>
            <a:r>
              <a:rPr lang="en-US" sz="1200" dirty="0" err="1"/>
              <a:t>rangka</a:t>
            </a:r>
            <a:r>
              <a:rPr lang="en-US" sz="1200" dirty="0"/>
              <a:t> </a:t>
            </a:r>
            <a:r>
              <a:rPr lang="en-US" sz="1200" dirty="0" err="1"/>
              <a:t>pemanfataan</a:t>
            </a:r>
            <a:r>
              <a:rPr lang="en-US" sz="1200" dirty="0"/>
              <a:t> media </a:t>
            </a:r>
            <a:r>
              <a:rPr lang="en-US" sz="1200" dirty="0" err="1"/>
              <a:t>pembelajaran</a:t>
            </a:r>
            <a:r>
              <a:rPr lang="en-US" sz="1200"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34"/>
        <p:cNvGrpSpPr/>
        <p:nvPr/>
      </p:nvGrpSpPr>
      <p:grpSpPr>
        <a:xfrm>
          <a:off x="0" y="0"/>
          <a:ext cx="0" cy="0"/>
          <a:chOff x="0" y="0"/>
          <a:chExt cx="0" cy="0"/>
        </a:xfrm>
      </p:grpSpPr>
      <p:sp>
        <p:nvSpPr>
          <p:cNvPr id="5335" name="Google Shape;5335;p56"/>
          <p:cNvSpPr txBox="1">
            <a:spLocks noGrp="1"/>
          </p:cNvSpPr>
          <p:nvPr>
            <p:ph type="title"/>
          </p:nvPr>
        </p:nvSpPr>
        <p:spPr>
          <a:xfrm>
            <a:off x="5109900" y="1629068"/>
            <a:ext cx="3599100" cy="6299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dirty="0" err="1" smtClean="0"/>
              <a:t>Fasilitasi</a:t>
            </a:r>
            <a:r>
              <a:rPr lang="en-US" sz="2400" dirty="0" smtClean="0"/>
              <a:t> </a:t>
            </a:r>
            <a:r>
              <a:rPr lang="en-US" sz="2400" dirty="0" err="1" smtClean="0"/>
              <a:t>dan</a:t>
            </a:r>
            <a:r>
              <a:rPr lang="en-US" sz="2400" dirty="0" smtClean="0"/>
              <a:t> </a:t>
            </a:r>
            <a:r>
              <a:rPr lang="en-US" sz="2400" dirty="0" err="1" smtClean="0"/>
              <a:t>Sosialisasi</a:t>
            </a:r>
            <a:endParaRPr sz="2400" dirty="0"/>
          </a:p>
        </p:txBody>
      </p:sp>
      <p:grpSp>
        <p:nvGrpSpPr>
          <p:cNvPr id="5336" name="Google Shape;5336;p56"/>
          <p:cNvGrpSpPr/>
          <p:nvPr/>
        </p:nvGrpSpPr>
        <p:grpSpPr>
          <a:xfrm>
            <a:off x="359402" y="1209463"/>
            <a:ext cx="3582102" cy="2724569"/>
            <a:chOff x="761990" y="1565538"/>
            <a:chExt cx="3582102" cy="2724569"/>
          </a:xfrm>
        </p:grpSpPr>
        <p:pic>
          <p:nvPicPr>
            <p:cNvPr id="5337" name="Google Shape;5337;p56"/>
            <p:cNvPicPr preferRelativeResize="0"/>
            <p:nvPr/>
          </p:nvPicPr>
          <p:blipFill rotWithShape="1">
            <a:blip r:embed="rId3">
              <a:alphaModFix/>
            </a:blip>
            <a:srcRect b="21179"/>
            <a:stretch/>
          </p:blipFill>
          <p:spPr>
            <a:xfrm>
              <a:off x="869200" y="1674824"/>
              <a:ext cx="3372802" cy="2071201"/>
            </a:xfrm>
            <a:prstGeom prst="rect">
              <a:avLst/>
            </a:prstGeom>
            <a:noFill/>
            <a:ln>
              <a:noFill/>
            </a:ln>
          </p:spPr>
        </p:pic>
        <p:grpSp>
          <p:nvGrpSpPr>
            <p:cNvPr id="5338" name="Google Shape;5338;p56"/>
            <p:cNvGrpSpPr/>
            <p:nvPr/>
          </p:nvGrpSpPr>
          <p:grpSpPr>
            <a:xfrm>
              <a:off x="761990" y="1565538"/>
              <a:ext cx="3582102" cy="2724569"/>
              <a:chOff x="3422350" y="731675"/>
              <a:chExt cx="4831537" cy="3674898"/>
            </a:xfrm>
          </p:grpSpPr>
          <p:sp>
            <p:nvSpPr>
              <p:cNvPr id="5339" name="Google Shape;5339;p56"/>
              <p:cNvSpPr/>
              <p:nvPr/>
            </p:nvSpPr>
            <p:spPr>
              <a:xfrm>
                <a:off x="5352325" y="4031650"/>
                <a:ext cx="958800" cy="2553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56"/>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56"/>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56"/>
              <p:cNvSpPr/>
              <p:nvPr/>
            </p:nvSpPr>
            <p:spPr>
              <a:xfrm>
                <a:off x="5183975" y="3763900"/>
                <a:ext cx="87000" cy="252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56"/>
              <p:cNvSpPr/>
              <p:nvPr/>
            </p:nvSpPr>
            <p:spPr>
              <a:xfrm>
                <a:off x="5348300" y="3810000"/>
                <a:ext cx="981000" cy="185400"/>
              </a:xfrm>
              <a:prstGeom prst="rect">
                <a:avLst/>
              </a:prstGeom>
              <a:solidFill>
                <a:srgbClr val="A0A0A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56"/>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56"/>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56"/>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56"/>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56"/>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56"/>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56"/>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1" name="Google Shape;5351;p56"/>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2" name="Google Shape;5352;p56"/>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56"/>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56"/>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56"/>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56"/>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56"/>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56"/>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56"/>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56"/>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56"/>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62" name="Google Shape;5362;p56"/>
          <p:cNvSpPr txBox="1">
            <a:spLocks noGrp="1"/>
          </p:cNvSpPr>
          <p:nvPr>
            <p:ph type="title" idx="2"/>
          </p:nvPr>
        </p:nvSpPr>
        <p:spPr>
          <a:xfrm>
            <a:off x="4825539" y="2651293"/>
            <a:ext cx="4167822" cy="595340"/>
          </a:xfrm>
          <a:prstGeom prst="rect">
            <a:avLst/>
          </a:prstGeom>
        </p:spPr>
        <p:txBody>
          <a:bodyPr spcFirstLastPara="1" wrap="square" lIns="91425" tIns="91425" rIns="91425" bIns="91425" anchor="t" anchorCtr="0">
            <a:noAutofit/>
          </a:bodyPr>
          <a:lstStyle/>
          <a:p>
            <a:pPr lvl="0"/>
            <a:r>
              <a:rPr lang="en-US" dirty="0" err="1"/>
              <a:t>melakukan</a:t>
            </a:r>
            <a:r>
              <a:rPr lang="en-US" dirty="0"/>
              <a:t> </a:t>
            </a:r>
            <a:r>
              <a:rPr lang="en-US" dirty="0" err="1"/>
              <a:t>fasilitasi</a:t>
            </a:r>
            <a:r>
              <a:rPr lang="en-US" dirty="0"/>
              <a:t> </a:t>
            </a:r>
            <a:r>
              <a:rPr lang="en-US" dirty="0" err="1"/>
              <a:t>untuk</a:t>
            </a:r>
            <a:r>
              <a:rPr lang="en-US" dirty="0"/>
              <a:t> </a:t>
            </a:r>
            <a:r>
              <a:rPr lang="en-US" dirty="0" err="1"/>
              <a:t>pemanfaatan</a:t>
            </a:r>
            <a:r>
              <a:rPr lang="en-US" dirty="0"/>
              <a:t>  media </a:t>
            </a:r>
            <a:r>
              <a:rPr lang="en-US" dirty="0" err="1"/>
              <a:t>pembelajaran</a:t>
            </a:r>
            <a:r>
              <a:rPr lang="en-US" dirty="0"/>
              <a:t>; </a:t>
            </a:r>
            <a:r>
              <a:rPr lang="en-US" dirty="0" smtClean="0"/>
              <a:t/>
            </a:r>
            <a:br>
              <a:rPr lang="en-US" dirty="0" smtClean="0"/>
            </a:br>
            <a:r>
              <a:rPr lang="en-US" dirty="0"/>
              <a:t/>
            </a:r>
            <a:br>
              <a:rPr lang="en-US" dirty="0"/>
            </a:br>
            <a:r>
              <a:rPr lang="en-US" dirty="0" err="1"/>
              <a:t>melaksanakan</a:t>
            </a:r>
            <a:r>
              <a:rPr lang="en-US" dirty="0"/>
              <a:t> </a:t>
            </a:r>
            <a:r>
              <a:rPr lang="en-US" dirty="0" err="1"/>
              <a:t>sosialisasi</a:t>
            </a:r>
            <a:r>
              <a:rPr lang="en-US" dirty="0"/>
              <a:t> model </a:t>
            </a:r>
            <a:r>
              <a:rPr lang="en-US" dirty="0" err="1"/>
              <a:t>dalam</a:t>
            </a:r>
            <a:r>
              <a:rPr lang="en-US" dirty="0"/>
              <a:t> </a:t>
            </a:r>
            <a:r>
              <a:rPr lang="en-US" dirty="0" err="1"/>
              <a:t>rangka</a:t>
            </a:r>
            <a:r>
              <a:rPr lang="en-US" dirty="0"/>
              <a:t>  </a:t>
            </a:r>
            <a:r>
              <a:rPr lang="en-US" dirty="0" err="1"/>
              <a:t>pemanfaatan</a:t>
            </a:r>
            <a:r>
              <a:rPr lang="en-US" dirty="0"/>
              <a:t>  media </a:t>
            </a:r>
            <a:r>
              <a:rPr lang="en-US" dirty="0" err="1"/>
              <a:t>pembelajaran</a:t>
            </a:r>
            <a:r>
              <a:rPr lang="en-US" dirty="0"/>
              <a:t>; </a:t>
            </a:r>
            <a:br>
              <a:rPr lang="en-US" dirty="0"/>
            </a:br>
            <a:r>
              <a:rPr lang="en-US" dirty="0" smtClean="0"/>
              <a:t/>
            </a:r>
            <a:br>
              <a:rPr lang="en-US" dirty="0" smtClean="0"/>
            </a:br>
            <a:r>
              <a:rPr lang="en-US" dirty="0" err="1" smtClean="0"/>
              <a:t>mengendalikan</a:t>
            </a:r>
            <a:r>
              <a:rPr lang="en-US" dirty="0" smtClean="0"/>
              <a:t>/</a:t>
            </a:r>
            <a:r>
              <a:rPr lang="en-US" dirty="0" err="1" smtClean="0"/>
              <a:t>memantau</a:t>
            </a:r>
            <a:r>
              <a:rPr lang="en-US" dirty="0" smtClean="0"/>
              <a:t> </a:t>
            </a:r>
            <a:r>
              <a:rPr lang="en-US" dirty="0" err="1"/>
              <a:t>sistem</a:t>
            </a:r>
            <a:r>
              <a:rPr lang="en-US" dirty="0"/>
              <a:t> model </a:t>
            </a:r>
            <a:r>
              <a:rPr lang="en-US" dirty="0" err="1"/>
              <a:t>pembelajaran</a:t>
            </a:r>
            <a:r>
              <a:rPr lang="en-US" dirty="0"/>
              <a:t> </a:t>
            </a:r>
            <a:r>
              <a:rPr lang="en-US" dirty="0" err="1"/>
              <a:t>terhadap</a:t>
            </a:r>
            <a:r>
              <a:rPr lang="en-US" dirty="0"/>
              <a:t> </a:t>
            </a:r>
            <a:r>
              <a:rPr lang="en-US" dirty="0" err="1"/>
              <a:t>pemanfaatan</a:t>
            </a:r>
            <a:r>
              <a:rPr lang="en-US" dirty="0"/>
              <a:t> media </a:t>
            </a:r>
            <a:r>
              <a:rPr lang="en-US" dirty="0" err="1"/>
              <a:t>pembelajaran</a:t>
            </a:r>
            <a:r>
              <a:rPr lang="en-US" dirty="0"/>
              <a:t>; </a:t>
            </a:r>
            <a:br>
              <a:rPr lang="en-US" dirty="0"/>
            </a:br>
            <a:endParaRPr lang="en-US" dirty="0"/>
          </a:p>
        </p:txBody>
      </p:sp>
      <p:sp>
        <p:nvSpPr>
          <p:cNvPr id="3" name="TextBox 2"/>
          <p:cNvSpPr txBox="1"/>
          <p:nvPr/>
        </p:nvSpPr>
        <p:spPr>
          <a:xfrm>
            <a:off x="4479533" y="2733209"/>
            <a:ext cx="433132" cy="307777"/>
          </a:xfrm>
          <a:prstGeom prst="rect">
            <a:avLst/>
          </a:prstGeom>
          <a:noFill/>
        </p:spPr>
        <p:txBody>
          <a:bodyPr wrap="none" rtlCol="0">
            <a:spAutoFit/>
          </a:bodyPr>
          <a:lstStyle/>
          <a:p>
            <a:r>
              <a:rPr lang="en-US" dirty="0" smtClean="0">
                <a:solidFill>
                  <a:schemeClr val="bg1">
                    <a:lumMod val="50000"/>
                  </a:schemeClr>
                </a:solidFill>
              </a:rPr>
              <a:t>38.</a:t>
            </a:r>
            <a:endParaRPr lang="en-US" dirty="0">
              <a:solidFill>
                <a:schemeClr val="bg1">
                  <a:lumMod val="50000"/>
                </a:schemeClr>
              </a:solidFill>
            </a:endParaRPr>
          </a:p>
        </p:txBody>
      </p:sp>
      <p:sp>
        <p:nvSpPr>
          <p:cNvPr id="32" name="TextBox 31"/>
          <p:cNvSpPr txBox="1"/>
          <p:nvPr/>
        </p:nvSpPr>
        <p:spPr>
          <a:xfrm>
            <a:off x="4498371" y="3378761"/>
            <a:ext cx="433132" cy="307777"/>
          </a:xfrm>
          <a:prstGeom prst="rect">
            <a:avLst/>
          </a:prstGeom>
          <a:noFill/>
        </p:spPr>
        <p:txBody>
          <a:bodyPr wrap="none" rtlCol="0">
            <a:spAutoFit/>
          </a:bodyPr>
          <a:lstStyle/>
          <a:p>
            <a:r>
              <a:rPr lang="en-US" dirty="0" smtClean="0">
                <a:solidFill>
                  <a:schemeClr val="bg1">
                    <a:lumMod val="50000"/>
                  </a:schemeClr>
                </a:solidFill>
              </a:rPr>
              <a:t>39.</a:t>
            </a:r>
            <a:endParaRPr lang="en-US" dirty="0">
              <a:solidFill>
                <a:schemeClr val="bg1">
                  <a:lumMod val="50000"/>
                </a:schemeClr>
              </a:solidFill>
            </a:endParaRPr>
          </a:p>
        </p:txBody>
      </p:sp>
      <p:sp>
        <p:nvSpPr>
          <p:cNvPr id="33" name="TextBox 32"/>
          <p:cNvSpPr txBox="1"/>
          <p:nvPr/>
        </p:nvSpPr>
        <p:spPr>
          <a:xfrm>
            <a:off x="4506935" y="4014039"/>
            <a:ext cx="433132" cy="307777"/>
          </a:xfrm>
          <a:prstGeom prst="rect">
            <a:avLst/>
          </a:prstGeom>
          <a:noFill/>
        </p:spPr>
        <p:txBody>
          <a:bodyPr wrap="none" rtlCol="0">
            <a:spAutoFit/>
          </a:bodyPr>
          <a:lstStyle/>
          <a:p>
            <a:r>
              <a:rPr lang="en-US" dirty="0" smtClean="0">
                <a:solidFill>
                  <a:schemeClr val="bg1">
                    <a:lumMod val="50000"/>
                  </a:schemeClr>
                </a:solidFill>
              </a:rPr>
              <a:t>40.</a:t>
            </a:r>
            <a:endParaRPr lang="en-US" dirty="0">
              <a:solidFill>
                <a:schemeClr val="bg1">
                  <a:lumMod val="5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sp>
        <p:nvSpPr>
          <p:cNvPr id="5367" name="Google Shape;5367;p57"/>
          <p:cNvSpPr txBox="1">
            <a:spLocks noGrp="1"/>
          </p:cNvSpPr>
          <p:nvPr>
            <p:ph type="title"/>
          </p:nvPr>
        </p:nvSpPr>
        <p:spPr>
          <a:xfrm flipH="1">
            <a:off x="462150" y="1688525"/>
            <a:ext cx="35991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US" dirty="0" err="1" smtClean="0"/>
              <a:t>Evaluasi</a:t>
            </a:r>
            <a:endParaRPr dirty="0"/>
          </a:p>
        </p:txBody>
      </p:sp>
      <p:grpSp>
        <p:nvGrpSpPr>
          <p:cNvPr id="5368" name="Google Shape;5368;p57"/>
          <p:cNvGrpSpPr/>
          <p:nvPr/>
        </p:nvGrpSpPr>
        <p:grpSpPr>
          <a:xfrm>
            <a:off x="6266031" y="918118"/>
            <a:ext cx="1607213" cy="3204997"/>
            <a:chOff x="2487400" y="238125"/>
            <a:chExt cx="2621025" cy="5226675"/>
          </a:xfrm>
        </p:grpSpPr>
        <p:sp>
          <p:nvSpPr>
            <p:cNvPr id="5369" name="Google Shape;5369;p57"/>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7"/>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7"/>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7"/>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7"/>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7"/>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7"/>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6" name="Google Shape;5376;p57"/>
          <p:cNvPicPr preferRelativeResize="0"/>
          <p:nvPr/>
        </p:nvPicPr>
        <p:blipFill rotWithShape="1">
          <a:blip r:embed="rId3">
            <a:alphaModFix/>
          </a:blip>
          <a:srcRect b="13217"/>
          <a:stretch/>
        </p:blipFill>
        <p:spPr>
          <a:xfrm>
            <a:off x="6317850" y="1169450"/>
            <a:ext cx="1508325" cy="2671651"/>
          </a:xfrm>
          <a:prstGeom prst="rect">
            <a:avLst/>
          </a:prstGeom>
          <a:noFill/>
          <a:ln>
            <a:noFill/>
          </a:ln>
        </p:spPr>
      </p:pic>
      <p:sp>
        <p:nvSpPr>
          <p:cNvPr id="5377" name="Google Shape;5377;p57"/>
          <p:cNvSpPr txBox="1">
            <a:spLocks noGrp="1"/>
          </p:cNvSpPr>
          <p:nvPr>
            <p:ph type="title" idx="2"/>
          </p:nvPr>
        </p:nvSpPr>
        <p:spPr>
          <a:xfrm flipH="1">
            <a:off x="941048" y="2414988"/>
            <a:ext cx="3333002" cy="1164900"/>
          </a:xfrm>
          <a:prstGeom prst="rect">
            <a:avLst/>
          </a:prstGeom>
        </p:spPr>
        <p:txBody>
          <a:bodyPr spcFirstLastPara="1" wrap="square" lIns="91425" tIns="91425" rIns="91425" bIns="91425" anchor="t" anchorCtr="0">
            <a:noAutofit/>
          </a:bodyPr>
          <a:lstStyle/>
          <a:p>
            <a:pPr lvl="0" algn="l"/>
            <a:r>
              <a:rPr lang="en-US" dirty="0" err="1"/>
              <a:t>menyusun</a:t>
            </a:r>
            <a:r>
              <a:rPr lang="en-US" dirty="0"/>
              <a:t> </a:t>
            </a:r>
            <a:r>
              <a:rPr lang="en-US" dirty="0" err="1"/>
              <a:t>desain</a:t>
            </a:r>
            <a:r>
              <a:rPr lang="en-US" dirty="0"/>
              <a:t> </a:t>
            </a:r>
            <a:r>
              <a:rPr lang="en-US" dirty="0" err="1"/>
              <a:t>evaluasi</a:t>
            </a:r>
            <a:r>
              <a:rPr lang="en-US" dirty="0"/>
              <a:t> </a:t>
            </a:r>
            <a:r>
              <a:rPr lang="en-US" dirty="0" err="1"/>
              <a:t>untuk</a:t>
            </a:r>
            <a:r>
              <a:rPr lang="en-US" dirty="0"/>
              <a:t> </a:t>
            </a:r>
            <a:r>
              <a:rPr lang="en-US" dirty="0" err="1"/>
              <a:t>pemanfaatan</a:t>
            </a:r>
            <a:r>
              <a:rPr lang="en-US" dirty="0"/>
              <a:t> media  </a:t>
            </a:r>
            <a:r>
              <a:rPr lang="en-US" dirty="0" err="1"/>
              <a:t>pembelajaran</a:t>
            </a:r>
            <a:r>
              <a:rPr lang="en-US" dirty="0"/>
              <a:t>; </a:t>
            </a:r>
            <a:br>
              <a:rPr lang="en-US" dirty="0"/>
            </a:br>
            <a:r>
              <a:rPr lang="en-US" dirty="0" smtClean="0"/>
              <a:t/>
            </a:r>
            <a:br>
              <a:rPr lang="en-US" dirty="0" smtClean="0"/>
            </a:br>
            <a:r>
              <a:rPr lang="en-US" dirty="0" err="1" smtClean="0"/>
              <a:t>menyusun</a:t>
            </a:r>
            <a:r>
              <a:rPr lang="en-US" dirty="0" smtClean="0"/>
              <a:t> </a:t>
            </a:r>
            <a:r>
              <a:rPr lang="en-US" dirty="0" err="1"/>
              <a:t>instrumen</a:t>
            </a:r>
            <a:r>
              <a:rPr lang="en-US" dirty="0"/>
              <a:t> </a:t>
            </a:r>
            <a:r>
              <a:rPr lang="en-US" dirty="0" err="1"/>
              <a:t>evaluasi</a:t>
            </a:r>
            <a:r>
              <a:rPr lang="en-US" dirty="0"/>
              <a:t> </a:t>
            </a:r>
            <a:r>
              <a:rPr lang="en-US" dirty="0" err="1"/>
              <a:t>untuk</a:t>
            </a:r>
            <a:r>
              <a:rPr lang="en-US" dirty="0"/>
              <a:t> </a:t>
            </a:r>
            <a:r>
              <a:rPr lang="en-US" dirty="0" err="1"/>
              <a:t>pemanfaatan</a:t>
            </a:r>
            <a:r>
              <a:rPr lang="en-US" dirty="0"/>
              <a:t> media </a:t>
            </a:r>
            <a:r>
              <a:rPr lang="en-US" dirty="0" err="1"/>
              <a:t>pembelajaran</a:t>
            </a:r>
            <a:r>
              <a:rPr lang="en-US" dirty="0"/>
              <a:t>; </a:t>
            </a:r>
            <a:r>
              <a:rPr lang="en-US" dirty="0" err="1"/>
              <a:t>dan</a:t>
            </a:r>
            <a:r>
              <a:rPr lang="en-US" dirty="0"/>
              <a:t> </a:t>
            </a:r>
            <a:br>
              <a:rPr lang="en-US" dirty="0"/>
            </a:br>
            <a:r>
              <a:rPr lang="en-US" dirty="0" smtClean="0"/>
              <a:t/>
            </a:r>
            <a:br>
              <a:rPr lang="en-US" dirty="0" smtClean="0"/>
            </a:br>
            <a:r>
              <a:rPr lang="en-US" dirty="0" err="1" smtClean="0"/>
              <a:t>melakukan</a:t>
            </a:r>
            <a:r>
              <a:rPr lang="en-US" dirty="0" smtClean="0"/>
              <a:t> </a:t>
            </a:r>
            <a:r>
              <a:rPr lang="en-US" dirty="0" err="1"/>
              <a:t>evaluasi</a:t>
            </a:r>
            <a:r>
              <a:rPr lang="en-US" dirty="0"/>
              <a:t> </a:t>
            </a:r>
            <a:r>
              <a:rPr lang="en-US" dirty="0" err="1"/>
              <a:t>untuk</a:t>
            </a:r>
            <a:r>
              <a:rPr lang="en-US" dirty="0"/>
              <a:t> </a:t>
            </a:r>
            <a:r>
              <a:rPr lang="en-US" dirty="0" err="1"/>
              <a:t>pemanfaatan</a:t>
            </a:r>
            <a:r>
              <a:rPr lang="en-US" dirty="0"/>
              <a:t> media  </a:t>
            </a:r>
            <a:r>
              <a:rPr lang="en-US" dirty="0" err="1"/>
              <a:t>pembelajaran</a:t>
            </a:r>
            <a:r>
              <a:rPr lang="en-US" dirty="0"/>
              <a:t>.</a:t>
            </a:r>
            <a:endParaRPr dirty="0"/>
          </a:p>
        </p:txBody>
      </p:sp>
      <p:sp>
        <p:nvSpPr>
          <p:cNvPr id="13" name="TextBox 12"/>
          <p:cNvSpPr txBox="1"/>
          <p:nvPr/>
        </p:nvSpPr>
        <p:spPr>
          <a:xfrm>
            <a:off x="636728" y="2463496"/>
            <a:ext cx="482824" cy="307777"/>
          </a:xfrm>
          <a:prstGeom prst="rect">
            <a:avLst/>
          </a:prstGeom>
          <a:noFill/>
        </p:spPr>
        <p:txBody>
          <a:bodyPr wrap="none" rtlCol="0">
            <a:spAutoFit/>
          </a:bodyPr>
          <a:lstStyle/>
          <a:p>
            <a:r>
              <a:rPr lang="en-US" dirty="0" smtClean="0">
                <a:solidFill>
                  <a:schemeClr val="bg1">
                    <a:lumMod val="50000"/>
                  </a:schemeClr>
                </a:solidFill>
              </a:rPr>
              <a:t>41..</a:t>
            </a:r>
            <a:endParaRPr lang="en-US" dirty="0">
              <a:solidFill>
                <a:schemeClr val="bg1">
                  <a:lumMod val="50000"/>
                </a:schemeClr>
              </a:solidFill>
            </a:endParaRPr>
          </a:p>
        </p:txBody>
      </p:sp>
      <p:sp>
        <p:nvSpPr>
          <p:cNvPr id="14" name="TextBox 13"/>
          <p:cNvSpPr txBox="1"/>
          <p:nvPr/>
        </p:nvSpPr>
        <p:spPr>
          <a:xfrm>
            <a:off x="614470" y="3088500"/>
            <a:ext cx="433132" cy="307777"/>
          </a:xfrm>
          <a:prstGeom prst="rect">
            <a:avLst/>
          </a:prstGeom>
          <a:noFill/>
        </p:spPr>
        <p:txBody>
          <a:bodyPr wrap="none" rtlCol="0">
            <a:spAutoFit/>
          </a:bodyPr>
          <a:lstStyle/>
          <a:p>
            <a:r>
              <a:rPr lang="en-US" dirty="0" smtClean="0">
                <a:solidFill>
                  <a:schemeClr val="bg1">
                    <a:lumMod val="50000"/>
                  </a:schemeClr>
                </a:solidFill>
              </a:rPr>
              <a:t>42.</a:t>
            </a:r>
            <a:endParaRPr lang="en-US" dirty="0">
              <a:solidFill>
                <a:schemeClr val="bg1">
                  <a:lumMod val="50000"/>
                </a:schemeClr>
              </a:solidFill>
            </a:endParaRPr>
          </a:p>
        </p:txBody>
      </p:sp>
      <p:sp>
        <p:nvSpPr>
          <p:cNvPr id="15" name="TextBox 14"/>
          <p:cNvSpPr txBox="1"/>
          <p:nvPr/>
        </p:nvSpPr>
        <p:spPr>
          <a:xfrm>
            <a:off x="623034" y="3744326"/>
            <a:ext cx="433132" cy="307777"/>
          </a:xfrm>
          <a:prstGeom prst="rect">
            <a:avLst/>
          </a:prstGeom>
          <a:noFill/>
        </p:spPr>
        <p:txBody>
          <a:bodyPr wrap="none" rtlCol="0">
            <a:spAutoFit/>
          </a:bodyPr>
          <a:lstStyle/>
          <a:p>
            <a:r>
              <a:rPr lang="en-US" dirty="0" smtClean="0">
                <a:solidFill>
                  <a:schemeClr val="bg1">
                    <a:lumMod val="50000"/>
                  </a:schemeClr>
                </a:solidFill>
              </a:rPr>
              <a:t>43.</a:t>
            </a:r>
            <a:endParaRPr lang="en-US" dirty="0">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1054671" y="1835061"/>
            <a:ext cx="7349239" cy="2342111"/>
          </a:xfrm>
          <a:prstGeom prst="rect">
            <a:avLst/>
          </a:prstGeom>
          <a:noFill/>
          <a:ln>
            <a:noFill/>
          </a:ln>
        </p:spPr>
        <p:txBody>
          <a:bodyPr spcFirstLastPara="1" wrap="square" lIns="91425" tIns="91425" rIns="91425" bIns="91425" anchor="ctr" anchorCtr="0">
            <a:noAutofit/>
          </a:bodyPr>
          <a:lstStyle/>
          <a:p>
            <a:r>
              <a:rPr lang="en-ID" sz="2400" dirty="0"/>
              <a:t>JF PTP </a:t>
            </a:r>
            <a:r>
              <a:rPr lang="en-ID" sz="2400" dirty="0" err="1" smtClean="0"/>
              <a:t>Muda</a:t>
            </a:r>
            <a:r>
              <a:rPr lang="en-ID" sz="2400" dirty="0" smtClean="0"/>
              <a:t> </a:t>
            </a:r>
            <a:r>
              <a:rPr lang="en-ID" sz="2400" dirty="0" err="1"/>
              <a:t>merupakan</a:t>
            </a:r>
            <a:r>
              <a:rPr lang="en-ID" sz="2400" dirty="0"/>
              <a:t> </a:t>
            </a:r>
            <a:r>
              <a:rPr lang="en-ID" sz="2400" dirty="0" err="1"/>
              <a:t>jabatan</a:t>
            </a:r>
            <a:r>
              <a:rPr lang="en-ID" sz="2400" dirty="0"/>
              <a:t> </a:t>
            </a:r>
            <a:r>
              <a:rPr lang="en-ID" sz="2400" dirty="0" err="1"/>
              <a:t>fungsional</a:t>
            </a:r>
            <a:r>
              <a:rPr lang="en-ID" sz="2400" dirty="0"/>
              <a:t> </a:t>
            </a:r>
            <a:r>
              <a:rPr lang="en-ID" sz="2400" dirty="0" err="1"/>
              <a:t>kategori</a:t>
            </a:r>
            <a:r>
              <a:rPr lang="en-ID" sz="2400" dirty="0"/>
              <a:t> </a:t>
            </a:r>
            <a:r>
              <a:rPr lang="en-ID" sz="2400" dirty="0" err="1"/>
              <a:t>keahlian</a:t>
            </a:r>
            <a:r>
              <a:rPr lang="en-ID" sz="2400" dirty="0"/>
              <a:t> yang </a:t>
            </a:r>
            <a:r>
              <a:rPr lang="en-ID" sz="2400" dirty="0" err="1"/>
              <a:t>memiliki</a:t>
            </a:r>
            <a:r>
              <a:rPr lang="en-ID" sz="2400" dirty="0"/>
              <a:t> </a:t>
            </a:r>
            <a:r>
              <a:rPr lang="en-ID" sz="2400" dirty="0" err="1"/>
              <a:t>tugas</a:t>
            </a:r>
            <a:r>
              <a:rPr lang="en-ID" sz="2400" dirty="0"/>
              <a:t> </a:t>
            </a:r>
            <a:r>
              <a:rPr lang="en-ID" sz="2400" dirty="0" err="1"/>
              <a:t>jabatan</a:t>
            </a:r>
            <a:r>
              <a:rPr lang="en-ID" sz="2400" dirty="0"/>
              <a:t> </a:t>
            </a:r>
            <a:r>
              <a:rPr lang="en-ID" sz="2400" dirty="0" err="1"/>
              <a:t>untuk</a:t>
            </a:r>
            <a:r>
              <a:rPr lang="en-ID" sz="2400" dirty="0"/>
              <a:t> </a:t>
            </a:r>
            <a:r>
              <a:rPr lang="en-ID" sz="2400" dirty="0" err="1"/>
              <a:t>melaksanakan</a:t>
            </a:r>
            <a:r>
              <a:rPr lang="en-ID" sz="2400" dirty="0"/>
              <a:t> </a:t>
            </a:r>
            <a:r>
              <a:rPr lang="en-ID" sz="2400" dirty="0" err="1"/>
              <a:t>kegiatan</a:t>
            </a:r>
            <a:r>
              <a:rPr lang="en-ID" sz="2400" dirty="0"/>
              <a:t> </a:t>
            </a:r>
            <a:r>
              <a:rPr lang="en-ID" sz="2400" dirty="0" err="1"/>
              <a:t>analisis</a:t>
            </a:r>
            <a:r>
              <a:rPr lang="en-ID" sz="2400" dirty="0"/>
              <a:t> </a:t>
            </a:r>
            <a:r>
              <a:rPr lang="en-ID" sz="2400" dirty="0" err="1"/>
              <a:t>dan</a:t>
            </a:r>
            <a:r>
              <a:rPr lang="en-ID" sz="2400" dirty="0"/>
              <a:t>  </a:t>
            </a:r>
            <a:r>
              <a:rPr lang="en-ID" sz="2400" dirty="0" err="1"/>
              <a:t>perancangan</a:t>
            </a:r>
            <a:r>
              <a:rPr lang="en-ID" sz="2400" dirty="0"/>
              <a:t>, </a:t>
            </a:r>
            <a:r>
              <a:rPr lang="en-ID" sz="2400" dirty="0" err="1"/>
              <a:t>produksi</a:t>
            </a:r>
            <a:r>
              <a:rPr lang="en-ID" sz="2400" dirty="0"/>
              <a:t>, </a:t>
            </a:r>
            <a:r>
              <a:rPr lang="en-ID" sz="2400" dirty="0" err="1"/>
              <a:t>implementasi</a:t>
            </a:r>
            <a:r>
              <a:rPr lang="en-ID" sz="2400" dirty="0"/>
              <a:t>, </a:t>
            </a:r>
            <a:r>
              <a:rPr lang="en-ID" sz="2400" dirty="0" err="1"/>
              <a:t>pengendalian</a:t>
            </a:r>
            <a:r>
              <a:rPr lang="en-ID" sz="2400" dirty="0"/>
              <a:t>, </a:t>
            </a:r>
            <a:r>
              <a:rPr lang="en-ID" sz="2400" dirty="0" err="1"/>
              <a:t>serta</a:t>
            </a:r>
            <a:r>
              <a:rPr lang="en-ID" sz="2400" dirty="0"/>
              <a:t> </a:t>
            </a:r>
            <a:r>
              <a:rPr lang="en-ID" sz="2400" dirty="0" err="1"/>
              <a:t>evaluasi</a:t>
            </a:r>
            <a:r>
              <a:rPr lang="en-ID" sz="2400" dirty="0"/>
              <a:t> </a:t>
            </a:r>
            <a:r>
              <a:rPr lang="en-ID" sz="2400" dirty="0" err="1"/>
              <a:t>untuk</a:t>
            </a:r>
            <a:r>
              <a:rPr lang="en-ID" sz="2400" dirty="0"/>
              <a:t> </a:t>
            </a:r>
            <a:r>
              <a:rPr lang="en-ID" sz="2400" dirty="0" err="1"/>
              <a:t>pengembangan</a:t>
            </a:r>
            <a:r>
              <a:rPr lang="en-ID" sz="2400" dirty="0"/>
              <a:t> </a:t>
            </a:r>
            <a:r>
              <a:rPr lang="en-ID" sz="2400" dirty="0" err="1"/>
              <a:t>dan</a:t>
            </a:r>
            <a:r>
              <a:rPr lang="en-ID" sz="2400" dirty="0"/>
              <a:t> </a:t>
            </a:r>
            <a:r>
              <a:rPr lang="en-ID" sz="2400" dirty="0" err="1"/>
              <a:t>pemanfaatan</a:t>
            </a:r>
            <a:r>
              <a:rPr lang="en-ID" sz="2400" dirty="0"/>
              <a:t> </a:t>
            </a:r>
            <a:r>
              <a:rPr lang="en-ID" sz="2400" i="1" dirty="0" smtClean="0"/>
              <a:t>hypermedia</a:t>
            </a:r>
            <a:r>
              <a:rPr lang="en-ID" sz="2400" dirty="0" smtClean="0"/>
              <a:t>.</a:t>
            </a:r>
            <a:endParaRPr lang="en-US" sz="2400" dirty="0"/>
          </a:p>
        </p:txBody>
      </p:sp>
      <p:sp>
        <p:nvSpPr>
          <p:cNvPr id="164" name="Google Shape;164;p31"/>
          <p:cNvSpPr txBox="1">
            <a:spLocks noGrp="1"/>
          </p:cNvSpPr>
          <p:nvPr>
            <p:ph type="subTitle" idx="1"/>
          </p:nvPr>
        </p:nvSpPr>
        <p:spPr>
          <a:xfrm>
            <a:off x="910210" y="4403140"/>
            <a:ext cx="7493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Permenpan 28 tahun 2017</a:t>
            </a:r>
            <a:endParaRPr dirty="0"/>
          </a:p>
        </p:txBody>
      </p:sp>
      <p:sp>
        <p:nvSpPr>
          <p:cNvPr id="165" name="Google Shape;165;p31"/>
          <p:cNvSpPr txBox="1">
            <a:spLocks noGrp="1"/>
          </p:cNvSpPr>
          <p:nvPr>
            <p:ph type="subTitle" idx="1"/>
          </p:nvPr>
        </p:nvSpPr>
        <p:spPr>
          <a:xfrm>
            <a:off x="825150" y="1277776"/>
            <a:ext cx="7493700" cy="47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s" sz="9000" b="1" dirty="0">
                <a:solidFill>
                  <a:srgbClr val="A5B7C6"/>
                </a:solidFill>
              </a:rPr>
              <a:t>“</a:t>
            </a:r>
            <a:endParaRPr sz="9000" b="1" dirty="0">
              <a:solidFill>
                <a:srgbClr val="A5B7C6"/>
              </a:solidFill>
            </a:endParaRPr>
          </a:p>
        </p:txBody>
      </p:sp>
    </p:spTree>
    <p:extLst>
      <p:ext uri="{BB962C8B-B14F-4D97-AF65-F5344CB8AC3E}">
        <p14:creationId xmlns:p14="http://schemas.microsoft.com/office/powerpoint/2010/main" val="14666233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Hypermedia</a:t>
            </a:r>
            <a:r>
              <a:rPr lang="en-US" dirty="0" smtClean="0"/>
              <a:t> </a:t>
            </a:r>
            <a:r>
              <a:rPr lang="en-US" dirty="0" err="1" smtClean="0"/>
              <a:t>pembelajaran</a:t>
            </a:r>
            <a:r>
              <a:rPr lang="en-US" dirty="0" smtClean="0"/>
              <a:t> </a:t>
            </a:r>
            <a:r>
              <a:rPr lang="en-US" dirty="0" err="1" smtClean="0"/>
              <a:t>merupakan</a:t>
            </a:r>
            <a:r>
              <a:rPr lang="en-US" dirty="0" smtClean="0"/>
              <a:t> </a:t>
            </a:r>
            <a:r>
              <a:rPr lang="en-US" dirty="0" err="1" smtClean="0"/>
              <a:t>kombinasi</a:t>
            </a:r>
            <a:r>
              <a:rPr lang="en-US" dirty="0" smtClean="0"/>
              <a:t> media yang </a:t>
            </a:r>
            <a:r>
              <a:rPr lang="en-US" dirty="0" err="1" smtClean="0"/>
              <a:t>terhubung</a:t>
            </a:r>
            <a:r>
              <a:rPr lang="en-US" dirty="0" smtClean="0"/>
              <a:t> </a:t>
            </a:r>
            <a:r>
              <a:rPr lang="en-US" dirty="0" err="1" smtClean="0"/>
              <a:t>melalui</a:t>
            </a:r>
            <a:r>
              <a:rPr lang="en-US" dirty="0" smtClean="0"/>
              <a:t> </a:t>
            </a:r>
            <a:r>
              <a:rPr lang="en-US" i="1" dirty="0" smtClean="0"/>
              <a:t>hyperlink</a:t>
            </a:r>
            <a:r>
              <a:rPr lang="en-US" dirty="0" smtClean="0"/>
              <a:t> </a:t>
            </a:r>
            <a:r>
              <a:rPr lang="en-US" dirty="0" err="1" smtClean="0"/>
              <a:t>dalam</a:t>
            </a:r>
            <a:r>
              <a:rPr lang="en-US" dirty="0" smtClean="0"/>
              <a:t> </a:t>
            </a:r>
            <a:r>
              <a:rPr lang="en-US" dirty="0" err="1" smtClean="0"/>
              <a:t>jaringan</a:t>
            </a:r>
            <a:r>
              <a:rPr lang="en-US" dirty="0" smtClean="0"/>
              <a:t> internet </a:t>
            </a:r>
            <a:r>
              <a:rPr lang="en-US" dirty="0" err="1" smtClean="0"/>
              <a:t>dan</a:t>
            </a:r>
            <a:r>
              <a:rPr lang="en-US" dirty="0" smtClean="0"/>
              <a:t> </a:t>
            </a:r>
            <a:r>
              <a:rPr lang="en-US" dirty="0" err="1" smtClean="0"/>
              <a:t>dapat</a:t>
            </a:r>
            <a:r>
              <a:rPr lang="en-US" dirty="0" smtClean="0"/>
              <a:t> </a:t>
            </a:r>
            <a:r>
              <a:rPr lang="en-US" dirty="0" err="1" smtClean="0"/>
              <a:t>digunakan</a:t>
            </a:r>
            <a:r>
              <a:rPr lang="en-US" dirty="0" smtClean="0"/>
              <a:t> </a:t>
            </a:r>
            <a:r>
              <a:rPr lang="en-US" dirty="0" err="1" smtClean="0"/>
              <a:t>secara</a:t>
            </a:r>
            <a:r>
              <a:rPr lang="en-US" dirty="0" smtClean="0"/>
              <a:t> nonlinear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2431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1" name="Google Shape;171;p32"/>
          <p:cNvPicPr preferRelativeResize="0"/>
          <p:nvPr/>
        </p:nvPicPr>
        <p:blipFill rotWithShape="1">
          <a:blip r:embed="rId3">
            <a:alphaModFix/>
          </a:blip>
          <a:srcRect l="47471" r="657"/>
          <a:stretch/>
        </p:blipFill>
        <p:spPr>
          <a:xfrm>
            <a:off x="5146903" y="0"/>
            <a:ext cx="3997102" cy="5143502"/>
          </a:xfrm>
          <a:prstGeom prst="rect">
            <a:avLst/>
          </a:prstGeom>
          <a:noFill/>
          <a:ln>
            <a:noFill/>
          </a:ln>
        </p:spPr>
      </p:pic>
      <p:sp>
        <p:nvSpPr>
          <p:cNvPr id="2" name="Title 1"/>
          <p:cNvSpPr>
            <a:spLocks noGrp="1"/>
          </p:cNvSpPr>
          <p:nvPr>
            <p:ph type="title"/>
          </p:nvPr>
        </p:nvSpPr>
        <p:spPr>
          <a:xfrm>
            <a:off x="355975" y="408764"/>
            <a:ext cx="4248000" cy="572700"/>
          </a:xfrm>
        </p:spPr>
        <p:txBody>
          <a:bodyPr/>
          <a:lstStyle/>
          <a:p>
            <a:r>
              <a:rPr lang="en-US" sz="2400" dirty="0" err="1" smtClean="0"/>
              <a:t>Analisis</a:t>
            </a:r>
            <a:r>
              <a:rPr lang="en-US" sz="2400" dirty="0"/>
              <a:t> </a:t>
            </a:r>
            <a:r>
              <a:rPr lang="en-US" sz="2400" dirty="0" err="1" smtClean="0"/>
              <a:t>dan</a:t>
            </a:r>
            <a:r>
              <a:rPr lang="en-US" sz="2400" dirty="0" smtClean="0"/>
              <a:t> </a:t>
            </a:r>
            <a:r>
              <a:rPr lang="en-US" sz="2400" dirty="0" err="1" smtClean="0"/>
              <a:t>Perancangan</a:t>
            </a:r>
            <a:endParaRPr lang="en-US" sz="2400" dirty="0"/>
          </a:p>
        </p:txBody>
      </p:sp>
      <p:sp>
        <p:nvSpPr>
          <p:cNvPr id="3" name="Rectangle 2"/>
          <p:cNvSpPr/>
          <p:nvPr/>
        </p:nvSpPr>
        <p:spPr>
          <a:xfrm>
            <a:off x="355975" y="999238"/>
            <a:ext cx="4572000" cy="3754874"/>
          </a:xfrm>
          <a:prstGeom prst="rect">
            <a:avLst/>
          </a:prstGeom>
        </p:spPr>
        <p:txBody>
          <a:bodyPr>
            <a:spAutoFit/>
          </a:bodyPr>
          <a:lstStyle/>
          <a:p>
            <a:pPr marL="342900" lvl="0" indent="-342900">
              <a:buFont typeface="+mj-lt"/>
              <a:buAutoNum type="arabicPeriod"/>
            </a:pPr>
            <a:r>
              <a:rPr lang="en-US" dirty="0" err="1">
                <a:solidFill>
                  <a:schemeClr val="bg1">
                    <a:lumMod val="50000"/>
                  </a:schemeClr>
                </a:solidFill>
              </a:rPr>
              <a:t>menganalisis</a:t>
            </a:r>
            <a:r>
              <a:rPr lang="en-US" dirty="0">
                <a:solidFill>
                  <a:schemeClr val="bg1">
                    <a:lumMod val="50000"/>
                  </a:schemeClr>
                </a:solidFill>
              </a:rPr>
              <a:t> </a:t>
            </a:r>
            <a:r>
              <a:rPr lang="en-US" dirty="0" err="1">
                <a:solidFill>
                  <a:schemeClr val="bg1">
                    <a:lumMod val="50000"/>
                  </a:schemeClr>
                </a:solidFill>
              </a:rPr>
              <a:t>kebutuhan</a:t>
            </a:r>
            <a:r>
              <a:rPr lang="en-US" dirty="0">
                <a:solidFill>
                  <a:schemeClr val="bg1">
                    <a:lumMod val="50000"/>
                  </a:schemeClr>
                </a:solidFill>
              </a:rPr>
              <a:t> </a:t>
            </a:r>
            <a:r>
              <a:rPr lang="en-US" dirty="0" err="1">
                <a:solidFill>
                  <a:schemeClr val="bg1">
                    <a:lumMod val="50000"/>
                  </a:schemeClr>
                </a:solidFill>
              </a:rPr>
              <a:t>teknologi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berdasarkan</a:t>
            </a:r>
            <a:r>
              <a:rPr lang="en-US" dirty="0">
                <a:solidFill>
                  <a:schemeClr val="bg1">
                    <a:lumMod val="50000"/>
                  </a:schemeClr>
                </a:solidFill>
              </a:rPr>
              <a:t> </a:t>
            </a:r>
            <a:r>
              <a:rPr lang="en-US" dirty="0" err="1">
                <a:solidFill>
                  <a:schemeClr val="bg1">
                    <a:lumMod val="50000"/>
                  </a:schemeClr>
                </a:solidFill>
              </a:rPr>
              <a:t>kurikulum</a:t>
            </a:r>
            <a:r>
              <a:rPr lang="en-US" dirty="0">
                <a:solidFill>
                  <a:schemeClr val="bg1">
                    <a:lumMod val="50000"/>
                  </a:schemeClr>
                </a:solidFill>
              </a:rPr>
              <a:t> yang </a:t>
            </a:r>
            <a:r>
              <a:rPr lang="en-US" dirty="0" err="1">
                <a:solidFill>
                  <a:schemeClr val="bg1">
                    <a:lumMod val="50000"/>
                  </a:schemeClr>
                </a:solidFill>
              </a:rPr>
              <a:t>berlaku</a:t>
            </a:r>
            <a:r>
              <a:rPr lang="en-US" dirty="0">
                <a:solidFill>
                  <a:schemeClr val="bg1">
                    <a:lumMod val="50000"/>
                  </a:schemeClr>
                </a:solidFill>
              </a:rPr>
              <a:t> </a:t>
            </a:r>
            <a:r>
              <a:rPr lang="en-US" dirty="0" err="1">
                <a:solidFill>
                  <a:schemeClr val="bg1">
                    <a:lumMod val="50000"/>
                  </a:schemeClr>
                </a:solidFill>
              </a:rPr>
              <a:t>sesuai</a:t>
            </a:r>
            <a:r>
              <a:rPr lang="en-US" dirty="0">
                <a:solidFill>
                  <a:schemeClr val="bg1">
                    <a:lumMod val="50000"/>
                  </a:schemeClr>
                </a:solidFill>
              </a:rPr>
              <a:t> </a:t>
            </a:r>
            <a:r>
              <a:rPr lang="en-US" dirty="0" err="1">
                <a:solidFill>
                  <a:schemeClr val="bg1">
                    <a:lumMod val="50000"/>
                  </a:schemeClr>
                </a:solidFill>
              </a:rPr>
              <a:t>dengan</a:t>
            </a:r>
            <a:r>
              <a:rPr lang="en-US" dirty="0">
                <a:solidFill>
                  <a:schemeClr val="bg1">
                    <a:lumMod val="50000"/>
                  </a:schemeClr>
                </a:solidFill>
              </a:rPr>
              <a:t> </a:t>
            </a:r>
            <a:r>
              <a:rPr lang="en-US" dirty="0" err="1">
                <a:solidFill>
                  <a:schemeClr val="bg1">
                    <a:lumMod val="50000"/>
                  </a:schemeClr>
                </a:solidFill>
              </a:rPr>
              <a:t>jenis</a:t>
            </a:r>
            <a:r>
              <a:rPr lang="en-US" dirty="0">
                <a:solidFill>
                  <a:schemeClr val="bg1">
                    <a:lumMod val="50000"/>
                  </a:schemeClr>
                </a:solidFill>
              </a:rPr>
              <a:t>, </a:t>
            </a:r>
            <a:r>
              <a:rPr lang="en-US" dirty="0" err="1">
                <a:solidFill>
                  <a:schemeClr val="bg1">
                    <a:lumMod val="50000"/>
                  </a:schemeClr>
                </a:solidFill>
              </a:rPr>
              <a:t>jalur</a:t>
            </a:r>
            <a:r>
              <a:rPr lang="en-US" dirty="0">
                <a:solidFill>
                  <a:schemeClr val="bg1">
                    <a:lumMod val="50000"/>
                  </a:schemeClr>
                </a:solidFill>
              </a:rPr>
              <a:t> </a:t>
            </a:r>
            <a:r>
              <a:rPr lang="en-US" dirty="0" err="1">
                <a:solidFill>
                  <a:schemeClr val="bg1">
                    <a:lumMod val="50000"/>
                  </a:schemeClr>
                </a:solidFill>
              </a:rPr>
              <a:t>dan</a:t>
            </a:r>
            <a:r>
              <a:rPr lang="en-US" dirty="0">
                <a:solidFill>
                  <a:schemeClr val="bg1">
                    <a:lumMod val="50000"/>
                  </a:schemeClr>
                </a:solidFill>
              </a:rPr>
              <a:t> </a:t>
            </a:r>
            <a:r>
              <a:rPr lang="en-US" dirty="0" err="1">
                <a:solidFill>
                  <a:schemeClr val="bg1">
                    <a:lumMod val="50000"/>
                  </a:schemeClr>
                </a:solidFill>
              </a:rPr>
              <a:t>jenjang</a:t>
            </a:r>
            <a:r>
              <a:rPr lang="en-US" dirty="0">
                <a:solidFill>
                  <a:schemeClr val="bg1">
                    <a:lumMod val="50000"/>
                  </a:schemeClr>
                </a:solidFill>
              </a:rPr>
              <a:t> </a:t>
            </a:r>
            <a:r>
              <a:rPr lang="en-US" dirty="0" err="1">
                <a:solidFill>
                  <a:schemeClr val="bg1">
                    <a:lumMod val="50000"/>
                  </a:schemeClr>
                </a:solidFill>
              </a:rPr>
              <a:t>pendidikan</a:t>
            </a:r>
            <a:r>
              <a:rPr lang="en-US" dirty="0">
                <a:solidFill>
                  <a:schemeClr val="bg1">
                    <a:lumMod val="50000"/>
                  </a:schemeClr>
                </a:solidFill>
              </a:rPr>
              <a:t> </a:t>
            </a:r>
            <a:r>
              <a:rPr lang="en-US" dirty="0" err="1">
                <a:solidFill>
                  <a:schemeClr val="bg1">
                    <a:lumMod val="50000"/>
                  </a:schemeClr>
                </a:solidFill>
              </a:rPr>
              <a:t>untuk</a:t>
            </a:r>
            <a:r>
              <a:rPr lang="en-US" dirty="0">
                <a:solidFill>
                  <a:schemeClr val="bg1">
                    <a:lumMod val="50000"/>
                  </a:schemeClr>
                </a:solidFill>
              </a:rPr>
              <a:t> </a:t>
            </a:r>
            <a:r>
              <a:rPr lang="en-US" dirty="0" smtClean="0">
                <a:solidFill>
                  <a:schemeClr val="bg1">
                    <a:lumMod val="50000"/>
                  </a:schemeClr>
                </a:solidFill>
              </a:rPr>
              <a:t>hypermedia </a:t>
            </a:r>
            <a:r>
              <a:rPr lang="en-US" dirty="0" err="1" smtClean="0">
                <a:solidFill>
                  <a:schemeClr val="bg1">
                    <a:lumMod val="50000"/>
                  </a:schemeClr>
                </a:solidFill>
              </a:rPr>
              <a:t>pembelajaran</a:t>
            </a:r>
            <a:r>
              <a:rPr lang="en-US" dirty="0" smtClean="0">
                <a:solidFill>
                  <a:schemeClr val="bg1">
                    <a:lumMod val="50000"/>
                  </a:schemeClr>
                </a:solidFill>
              </a:rPr>
              <a:t>); </a:t>
            </a: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smtClean="0">
                <a:solidFill>
                  <a:schemeClr val="bg1">
                    <a:lumMod val="50000"/>
                  </a:schemeClr>
                </a:solidFill>
              </a:rPr>
              <a:t>studi</a:t>
            </a:r>
            <a:r>
              <a:rPr lang="en-US" dirty="0" smtClean="0">
                <a:solidFill>
                  <a:schemeClr val="bg1">
                    <a:lumMod val="50000"/>
                  </a:schemeClr>
                </a:solidFill>
              </a:rPr>
              <a:t> </a:t>
            </a:r>
            <a:r>
              <a:rPr lang="en-US" dirty="0" err="1" smtClean="0">
                <a:solidFill>
                  <a:schemeClr val="bg1">
                    <a:lumMod val="50000"/>
                  </a:schemeClr>
                </a:solidFill>
              </a:rPr>
              <a:t>kelayakan</a:t>
            </a:r>
            <a:r>
              <a:rPr lang="en-US" dirty="0" smtClean="0">
                <a:solidFill>
                  <a:schemeClr val="bg1">
                    <a:lumMod val="50000"/>
                  </a:schemeClr>
                </a:solidFill>
              </a:rPr>
              <a:t> </a:t>
            </a:r>
            <a:r>
              <a:rPr lang="en-US" dirty="0" err="1" smtClean="0">
                <a:solidFill>
                  <a:schemeClr val="bg1">
                    <a:lumMod val="50000"/>
                  </a:schemeClr>
                </a:solidFill>
              </a:rPr>
              <a:t>pengembangan</a:t>
            </a:r>
            <a:r>
              <a:rPr lang="en-US" dirty="0" smtClean="0">
                <a:solidFill>
                  <a:schemeClr val="bg1">
                    <a:lumMod val="50000"/>
                  </a:schemeClr>
                </a:solidFill>
              </a:rPr>
              <a:t> </a:t>
            </a:r>
            <a:r>
              <a:rPr lang="en-US" dirty="0" err="1" smtClean="0">
                <a:solidFill>
                  <a:schemeClr val="bg1">
                    <a:lumMod val="50000"/>
                  </a:schemeClr>
                </a:solidFill>
              </a:rPr>
              <a:t>teknologi</a:t>
            </a:r>
            <a:r>
              <a:rPr lang="en-US" dirty="0" smtClean="0">
                <a:solidFill>
                  <a:schemeClr val="bg1">
                    <a:lumMod val="50000"/>
                  </a:schemeClr>
                </a:solidFill>
              </a:rPr>
              <a:t> </a:t>
            </a:r>
            <a:r>
              <a:rPr lang="en-US" dirty="0" err="1" smtClean="0">
                <a:solidFill>
                  <a:schemeClr val="bg1">
                    <a:lumMod val="50000"/>
                  </a:schemeClr>
                </a:solidFill>
              </a:rPr>
              <a:t>pembelajaran</a:t>
            </a:r>
            <a:r>
              <a:rPr lang="en-US" dirty="0" smtClean="0">
                <a:solidFill>
                  <a:schemeClr val="bg1">
                    <a:lumMod val="50000"/>
                  </a:schemeClr>
                </a:solidFill>
              </a:rPr>
              <a:t> (media/model/</a:t>
            </a:r>
            <a:r>
              <a:rPr lang="en-US" dirty="0" err="1" smtClean="0">
                <a:solidFill>
                  <a:schemeClr val="bg1">
                    <a:lumMod val="50000"/>
                  </a:schemeClr>
                </a:solidFill>
              </a:rPr>
              <a:t>aplikasi</a:t>
            </a:r>
            <a:r>
              <a:rPr lang="en-US" dirty="0" smtClean="0">
                <a:solidFill>
                  <a:schemeClr val="bg1">
                    <a:lumMod val="50000"/>
                  </a:schemeClr>
                </a:solidFill>
              </a:rPr>
              <a:t> </a:t>
            </a:r>
            <a:r>
              <a:rPr lang="en-US" dirty="0" err="1" smtClean="0">
                <a:solidFill>
                  <a:schemeClr val="bg1">
                    <a:lumMod val="50000"/>
                  </a:schemeClr>
                </a:solidFill>
              </a:rPr>
              <a:t>sebagai</a:t>
            </a:r>
            <a:r>
              <a:rPr lang="en-US" dirty="0" smtClean="0">
                <a:solidFill>
                  <a:schemeClr val="bg1">
                    <a:lumMod val="50000"/>
                  </a:schemeClr>
                </a:solidFill>
              </a:rPr>
              <a:t> </a:t>
            </a:r>
            <a:r>
              <a:rPr lang="en-US" dirty="0" err="1" smtClean="0">
                <a:solidFill>
                  <a:schemeClr val="bg1">
                    <a:lumMod val="50000"/>
                  </a:schemeClr>
                </a:solidFill>
              </a:rPr>
              <a:t>anggota</a:t>
            </a:r>
            <a:r>
              <a:rPr lang="en-US" dirty="0" smtClean="0">
                <a:solidFill>
                  <a:schemeClr val="bg1">
                    <a:lumMod val="50000"/>
                  </a:schemeClr>
                </a:solidFill>
              </a:rPr>
              <a:t> </a:t>
            </a:r>
            <a:r>
              <a:rPr lang="en-US" dirty="0" err="1" smtClean="0">
                <a:solidFill>
                  <a:schemeClr val="bg1">
                    <a:lumMod val="50000"/>
                  </a:schemeClr>
                </a:solidFill>
              </a:rPr>
              <a:t>tim</a:t>
            </a:r>
            <a:r>
              <a:rPr lang="en-US" dirty="0" smtClean="0">
                <a:solidFill>
                  <a:schemeClr val="bg1">
                    <a:lumMod val="50000"/>
                  </a:schemeClr>
                </a:solidFill>
              </a:rPr>
              <a:t>); </a:t>
            </a: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rancangan</a:t>
            </a:r>
            <a:r>
              <a:rPr lang="en-US" dirty="0">
                <a:solidFill>
                  <a:schemeClr val="bg1">
                    <a:lumMod val="50000"/>
                  </a:schemeClr>
                </a:solidFill>
              </a:rPr>
              <a:t> model/</a:t>
            </a:r>
            <a:r>
              <a:rPr lang="en-US" dirty="0" err="1">
                <a:solidFill>
                  <a:schemeClr val="bg1">
                    <a:lumMod val="50000"/>
                  </a:schemeClr>
                </a:solidFill>
              </a:rPr>
              <a:t>aplikasi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hypermedia</a:t>
            </a:r>
            <a:endParaRPr lang="en-US" dirty="0" smtClean="0">
              <a:solidFill>
                <a:schemeClr val="bg1">
                  <a:lumMod val="50000"/>
                </a:schemeClr>
              </a:solidFill>
            </a:endParaRP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standar</a:t>
            </a:r>
            <a:r>
              <a:rPr lang="en-US" dirty="0">
                <a:solidFill>
                  <a:schemeClr val="bg1">
                    <a:lumMod val="50000"/>
                  </a:schemeClr>
                </a:solidFill>
              </a:rPr>
              <a:t> </a:t>
            </a:r>
            <a:r>
              <a:rPr lang="en-US" dirty="0" err="1">
                <a:solidFill>
                  <a:schemeClr val="bg1">
                    <a:lumMod val="50000"/>
                  </a:schemeClr>
                </a:solidFill>
              </a:rPr>
              <a:t>layanan</a:t>
            </a:r>
            <a:r>
              <a:rPr lang="en-US" dirty="0">
                <a:solidFill>
                  <a:schemeClr val="bg1">
                    <a:lumMod val="50000"/>
                  </a:schemeClr>
                </a:solidFill>
              </a:rPr>
              <a:t> model/</a:t>
            </a:r>
            <a:r>
              <a:rPr lang="en-US" dirty="0" err="1">
                <a:solidFill>
                  <a:schemeClr val="bg1">
                    <a:lumMod val="50000"/>
                  </a:schemeClr>
                </a:solidFill>
              </a:rPr>
              <a:t>aplikasi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smtClean="0">
                <a:solidFill>
                  <a:schemeClr val="bg1">
                    <a:lumMod val="50000"/>
                  </a:schemeClr>
                </a:solidFill>
              </a:rPr>
              <a:t>berbasis</a:t>
            </a:r>
            <a:r>
              <a:rPr lang="en-US" dirty="0" smtClean="0">
                <a:solidFill>
                  <a:schemeClr val="bg1">
                    <a:lumMod val="50000"/>
                  </a:schemeClr>
                </a:solidFill>
              </a:rPr>
              <a:t> hypermedia; </a:t>
            </a: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pedoman</a:t>
            </a:r>
            <a:r>
              <a:rPr lang="en-US" dirty="0">
                <a:solidFill>
                  <a:schemeClr val="bg1">
                    <a:lumMod val="50000"/>
                  </a:schemeClr>
                </a:solidFill>
              </a:rPr>
              <a:t>/</a:t>
            </a:r>
            <a:r>
              <a:rPr lang="en-US" dirty="0" err="1">
                <a:solidFill>
                  <a:schemeClr val="bg1">
                    <a:lumMod val="50000"/>
                  </a:schemeClr>
                </a:solidFill>
              </a:rPr>
              <a:t>panduan</a:t>
            </a:r>
            <a:r>
              <a:rPr lang="en-US" dirty="0">
                <a:solidFill>
                  <a:schemeClr val="bg1">
                    <a:lumMod val="50000"/>
                  </a:schemeClr>
                </a:solidFill>
              </a:rPr>
              <a:t> </a:t>
            </a:r>
            <a:r>
              <a:rPr lang="en-US" dirty="0" err="1">
                <a:solidFill>
                  <a:schemeClr val="bg1">
                    <a:lumMod val="50000"/>
                  </a:schemeClr>
                </a:solidFill>
              </a:rPr>
              <a:t>pengelolaan</a:t>
            </a:r>
            <a:r>
              <a:rPr lang="en-US" dirty="0">
                <a:solidFill>
                  <a:schemeClr val="bg1">
                    <a:lumMod val="50000"/>
                  </a:schemeClr>
                </a:solidFill>
              </a:rPr>
              <a:t> model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a:t>
            </a:r>
            <a:r>
              <a:rPr lang="en-US" dirty="0" smtClean="0">
                <a:solidFill>
                  <a:schemeClr val="bg1">
                    <a:lumMod val="50000"/>
                  </a:schemeClr>
                </a:solidFill>
              </a:rPr>
              <a:t>hypermedia; </a:t>
            </a:r>
            <a:endParaRPr lang="en-US" dirty="0">
              <a:solidFill>
                <a:schemeClr val="bg1">
                  <a:lumMod val="50000"/>
                </a:schemeClr>
              </a:solidFill>
            </a:endParaRPr>
          </a:p>
        </p:txBody>
      </p:sp>
    </p:spTree>
    <p:extLst>
      <p:ext uri="{BB962C8B-B14F-4D97-AF65-F5344CB8AC3E}">
        <p14:creationId xmlns:p14="http://schemas.microsoft.com/office/powerpoint/2010/main" val="3987264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7" name="Google Shape;187;p34"/>
          <p:cNvPicPr preferRelativeResize="0"/>
          <p:nvPr/>
        </p:nvPicPr>
        <p:blipFill rotWithShape="1">
          <a:blip r:embed="rId3">
            <a:alphaModFix/>
          </a:blip>
          <a:srcRect l="17059" r="21398"/>
          <a:stretch/>
        </p:blipFill>
        <p:spPr>
          <a:xfrm>
            <a:off x="0" y="0"/>
            <a:ext cx="4742200" cy="5143502"/>
          </a:xfrm>
          <a:prstGeom prst="rect">
            <a:avLst/>
          </a:prstGeom>
          <a:noFill/>
          <a:ln>
            <a:noFill/>
          </a:ln>
        </p:spPr>
      </p:pic>
      <p:sp>
        <p:nvSpPr>
          <p:cNvPr id="10" name="Rectangle 9"/>
          <p:cNvSpPr/>
          <p:nvPr/>
        </p:nvSpPr>
        <p:spPr>
          <a:xfrm>
            <a:off x="4688860" y="478870"/>
            <a:ext cx="4572000" cy="2893100"/>
          </a:xfrm>
          <a:prstGeom prst="rect">
            <a:avLst/>
          </a:prstGeom>
        </p:spPr>
        <p:txBody>
          <a:bodyPr>
            <a:spAutoFit/>
          </a:bodyPr>
          <a:lstStyle/>
          <a:p>
            <a:pPr lvl="0"/>
            <a:endParaRPr lang="en-US" dirty="0" smtClean="0">
              <a:solidFill>
                <a:schemeClr val="bg1">
                  <a:lumMod val="50000"/>
                </a:schemeClr>
              </a:solidFill>
            </a:endParaRPr>
          </a:p>
          <a:p>
            <a:pPr lvl="0"/>
            <a:r>
              <a:rPr lang="en-US" dirty="0" smtClean="0">
                <a:solidFill>
                  <a:schemeClr val="bg1">
                    <a:lumMod val="50000"/>
                  </a:schemeClr>
                </a:solidFill>
              </a:rPr>
              <a:t>6. </a:t>
            </a:r>
            <a:r>
              <a:rPr lang="en-US" dirty="0" err="1" smtClean="0">
                <a:solidFill>
                  <a:schemeClr val="bg1">
                    <a:lumMod val="50000"/>
                  </a:schemeClr>
                </a:solidFill>
              </a:rPr>
              <a:t>menyusun</a:t>
            </a:r>
            <a:r>
              <a:rPr lang="en-US" dirty="0" smtClean="0">
                <a:solidFill>
                  <a:schemeClr val="bg1">
                    <a:lumMod val="50000"/>
                  </a:schemeClr>
                </a:solidFill>
              </a:rPr>
              <a:t> </a:t>
            </a:r>
            <a:r>
              <a:rPr lang="en-US" dirty="0" err="1">
                <a:solidFill>
                  <a:schemeClr val="bg1">
                    <a:lumMod val="50000"/>
                  </a:schemeClr>
                </a:solidFill>
              </a:rPr>
              <a:t>petunjuk</a:t>
            </a:r>
            <a:r>
              <a:rPr lang="en-US" dirty="0">
                <a:solidFill>
                  <a:schemeClr val="bg1">
                    <a:lumMod val="50000"/>
                  </a:schemeClr>
                </a:solidFill>
              </a:rPr>
              <a:t> </a:t>
            </a:r>
            <a:r>
              <a:rPr lang="en-US" dirty="0" err="1">
                <a:solidFill>
                  <a:schemeClr val="bg1">
                    <a:lumMod val="50000"/>
                  </a:schemeClr>
                </a:solidFill>
              </a:rPr>
              <a:t>pelaksanaan</a:t>
            </a:r>
            <a:r>
              <a:rPr lang="en-US" dirty="0">
                <a:solidFill>
                  <a:schemeClr val="bg1">
                    <a:lumMod val="50000"/>
                  </a:schemeClr>
                </a:solidFill>
              </a:rPr>
              <a:t>/</a:t>
            </a:r>
            <a:r>
              <a:rPr lang="en-US" dirty="0" err="1">
                <a:solidFill>
                  <a:schemeClr val="bg1">
                    <a:lumMod val="50000"/>
                  </a:schemeClr>
                </a:solidFill>
              </a:rPr>
              <a:t>pemanfaatan</a:t>
            </a:r>
            <a:r>
              <a:rPr lang="en-US" dirty="0">
                <a:solidFill>
                  <a:schemeClr val="bg1">
                    <a:lumMod val="50000"/>
                  </a:schemeClr>
                </a:solidFill>
              </a:rPr>
              <a:t> </a:t>
            </a:r>
            <a:endParaRPr lang="en-US" dirty="0" smtClean="0">
              <a:solidFill>
                <a:schemeClr val="bg1">
                  <a:lumMod val="50000"/>
                </a:schemeClr>
              </a:solidFill>
            </a:endParaRPr>
          </a:p>
          <a:p>
            <a:pPr lvl="0"/>
            <a:r>
              <a:rPr lang="en-US" dirty="0">
                <a:solidFill>
                  <a:schemeClr val="bg1">
                    <a:lumMod val="50000"/>
                  </a:schemeClr>
                </a:solidFill>
              </a:rPr>
              <a:t> </a:t>
            </a:r>
            <a:r>
              <a:rPr lang="en-US" dirty="0" smtClean="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hypermedia</a:t>
            </a:r>
          </a:p>
          <a:p>
            <a:pPr lvl="0"/>
            <a:endParaRPr lang="en-US" dirty="0" smtClean="0">
              <a:solidFill>
                <a:schemeClr val="bg1">
                  <a:lumMod val="50000"/>
                </a:schemeClr>
              </a:solidFill>
            </a:endParaRPr>
          </a:p>
          <a:p>
            <a:pPr lvl="0"/>
            <a:r>
              <a:rPr lang="en-US" dirty="0" smtClean="0">
                <a:solidFill>
                  <a:schemeClr val="bg1">
                    <a:lumMod val="50000"/>
                  </a:schemeClr>
                </a:solidFill>
              </a:rPr>
              <a:t>7. </a:t>
            </a:r>
            <a:r>
              <a:rPr lang="en-US" dirty="0" err="1" smtClean="0">
                <a:solidFill>
                  <a:schemeClr val="bg1">
                    <a:lumMod val="50000"/>
                  </a:schemeClr>
                </a:solidFill>
              </a:rPr>
              <a:t>Menyusun</a:t>
            </a:r>
            <a:r>
              <a:rPr lang="en-US" dirty="0" smtClean="0">
                <a:solidFill>
                  <a:schemeClr val="bg1">
                    <a:lumMod val="50000"/>
                  </a:schemeClr>
                </a:solidFill>
              </a:rPr>
              <a:t> </a:t>
            </a:r>
            <a:r>
              <a:rPr lang="en-US" dirty="0" err="1" smtClean="0">
                <a:solidFill>
                  <a:schemeClr val="bg1">
                    <a:lumMod val="50000"/>
                  </a:schemeClr>
                </a:solidFill>
              </a:rPr>
              <a:t>Garis</a:t>
            </a:r>
            <a:r>
              <a:rPr lang="en-US" dirty="0" smtClean="0">
                <a:solidFill>
                  <a:schemeClr val="bg1">
                    <a:lumMod val="50000"/>
                  </a:schemeClr>
                </a:solidFill>
              </a:rPr>
              <a:t> </a:t>
            </a:r>
            <a:r>
              <a:rPr lang="en-US" dirty="0" err="1" smtClean="0">
                <a:solidFill>
                  <a:schemeClr val="bg1">
                    <a:lumMod val="50000"/>
                  </a:schemeClr>
                </a:solidFill>
              </a:rPr>
              <a:t>Besar</a:t>
            </a:r>
            <a:r>
              <a:rPr lang="en-US" dirty="0" smtClean="0">
                <a:solidFill>
                  <a:schemeClr val="bg1">
                    <a:lumMod val="50000"/>
                  </a:schemeClr>
                </a:solidFill>
              </a:rPr>
              <a:t> Isi Media (GBIM) </a:t>
            </a:r>
          </a:p>
          <a:p>
            <a:pPr lvl="0"/>
            <a:r>
              <a:rPr lang="en-US" dirty="0">
                <a:solidFill>
                  <a:schemeClr val="bg1">
                    <a:lumMod val="50000"/>
                  </a:schemeClr>
                </a:solidFill>
              </a:rPr>
              <a:t> </a:t>
            </a:r>
            <a:r>
              <a:rPr lang="en-US" dirty="0" smtClean="0">
                <a:solidFill>
                  <a:schemeClr val="bg1">
                    <a:lumMod val="50000"/>
                  </a:schemeClr>
                </a:solidFill>
              </a:rPr>
              <a:t>    hypermedia;</a:t>
            </a:r>
          </a:p>
          <a:p>
            <a:pPr lvl="0"/>
            <a:endParaRPr lang="en-US" dirty="0">
              <a:solidFill>
                <a:schemeClr val="bg1">
                  <a:lumMod val="50000"/>
                </a:schemeClr>
              </a:solidFill>
            </a:endParaRPr>
          </a:p>
          <a:p>
            <a:pPr lvl="0"/>
            <a:r>
              <a:rPr lang="en-US" dirty="0" smtClean="0">
                <a:solidFill>
                  <a:schemeClr val="bg1">
                    <a:lumMod val="50000"/>
                  </a:schemeClr>
                </a:solidFill>
              </a:rPr>
              <a:t>8. </a:t>
            </a:r>
            <a:r>
              <a:rPr lang="en-US" dirty="0" err="1" smtClean="0">
                <a:solidFill>
                  <a:schemeClr val="bg1">
                    <a:lumMod val="50000"/>
                  </a:schemeClr>
                </a:solidFill>
              </a:rPr>
              <a:t>menyusun</a:t>
            </a:r>
            <a:r>
              <a:rPr lang="en-US" dirty="0" smtClean="0">
                <a:solidFill>
                  <a:schemeClr val="bg1">
                    <a:lumMod val="50000"/>
                  </a:schemeClr>
                </a:solidFill>
              </a:rPr>
              <a:t> </a:t>
            </a:r>
            <a:r>
              <a:rPr lang="en-US" dirty="0" err="1" smtClean="0">
                <a:solidFill>
                  <a:schemeClr val="bg1">
                    <a:lumMod val="50000"/>
                  </a:schemeClr>
                </a:solidFill>
              </a:rPr>
              <a:t>rancangan</a:t>
            </a:r>
            <a:r>
              <a:rPr lang="en-US" dirty="0" smtClean="0">
                <a:solidFill>
                  <a:schemeClr val="bg1">
                    <a:lumMod val="50000"/>
                  </a:schemeClr>
                </a:solidFill>
              </a:rPr>
              <a:t> (</a:t>
            </a:r>
            <a:r>
              <a:rPr lang="en-US" dirty="0" err="1" smtClean="0">
                <a:solidFill>
                  <a:schemeClr val="bg1">
                    <a:lumMod val="50000"/>
                  </a:schemeClr>
                </a:solidFill>
              </a:rPr>
              <a:t>jabaran</a:t>
            </a:r>
            <a:r>
              <a:rPr lang="en-US" dirty="0" smtClean="0">
                <a:solidFill>
                  <a:schemeClr val="bg1">
                    <a:lumMod val="50000"/>
                  </a:schemeClr>
                </a:solidFill>
              </a:rPr>
              <a:t> </a:t>
            </a:r>
            <a:r>
              <a:rPr lang="en-US" dirty="0" err="1" smtClean="0">
                <a:solidFill>
                  <a:schemeClr val="bg1">
                    <a:lumMod val="50000"/>
                  </a:schemeClr>
                </a:solidFill>
              </a:rPr>
              <a:t>materi</a:t>
            </a:r>
            <a:r>
              <a:rPr lang="en-US" dirty="0" smtClean="0">
                <a:solidFill>
                  <a:schemeClr val="bg1">
                    <a:lumMod val="50000"/>
                  </a:schemeClr>
                </a:solidFill>
              </a:rPr>
              <a:t> </a:t>
            </a:r>
          </a:p>
          <a:p>
            <a:pPr lvl="0"/>
            <a:r>
              <a:rPr lang="en-US" dirty="0">
                <a:solidFill>
                  <a:schemeClr val="bg1">
                    <a:lumMod val="50000"/>
                  </a:schemeClr>
                </a:solidFill>
              </a:rPr>
              <a:t> </a:t>
            </a:r>
            <a:r>
              <a:rPr lang="en-US" dirty="0" smtClean="0">
                <a:solidFill>
                  <a:schemeClr val="bg1">
                    <a:lumMod val="50000"/>
                  </a:schemeClr>
                </a:solidFill>
              </a:rPr>
              <a:t>   (JM)/</a:t>
            </a:r>
            <a:r>
              <a:rPr lang="en-US" i="1" dirty="0" smtClean="0">
                <a:solidFill>
                  <a:schemeClr val="bg1">
                    <a:lumMod val="50000"/>
                  </a:schemeClr>
                </a:solidFill>
              </a:rPr>
              <a:t>flowchart/storyboard</a:t>
            </a:r>
            <a:r>
              <a:rPr lang="en-US" dirty="0" smtClean="0">
                <a:solidFill>
                  <a:schemeClr val="bg1">
                    <a:lumMod val="50000"/>
                  </a:schemeClr>
                </a:solidFill>
              </a:rPr>
              <a:t>) </a:t>
            </a:r>
            <a:r>
              <a:rPr lang="en-US" dirty="0" err="1" smtClean="0">
                <a:solidFill>
                  <a:schemeClr val="bg1">
                    <a:lumMod val="50000"/>
                  </a:schemeClr>
                </a:solidFill>
              </a:rPr>
              <a:t>pengembangan</a:t>
            </a:r>
            <a:r>
              <a:rPr lang="en-US" dirty="0" smtClean="0">
                <a:solidFill>
                  <a:schemeClr val="bg1">
                    <a:lumMod val="50000"/>
                  </a:schemeClr>
                </a:solidFill>
              </a:rPr>
              <a:t> </a:t>
            </a:r>
            <a:r>
              <a:rPr lang="en-US" dirty="0" err="1" smtClean="0">
                <a:solidFill>
                  <a:schemeClr val="bg1">
                    <a:lumMod val="50000"/>
                  </a:schemeClr>
                </a:solidFill>
              </a:rPr>
              <a:t>bahan</a:t>
            </a:r>
            <a:endParaRPr lang="en-US" dirty="0" smtClean="0">
              <a:solidFill>
                <a:schemeClr val="bg1">
                  <a:lumMod val="50000"/>
                </a:schemeClr>
              </a:solidFill>
            </a:endParaRPr>
          </a:p>
          <a:p>
            <a:pPr lvl="0"/>
            <a:r>
              <a:rPr lang="en-US" dirty="0">
                <a:solidFill>
                  <a:schemeClr val="bg1">
                    <a:lumMod val="50000"/>
                  </a:schemeClr>
                </a:solidFill>
              </a:rPr>
              <a:t> </a:t>
            </a:r>
            <a:r>
              <a:rPr lang="en-US" dirty="0" smtClean="0">
                <a:solidFill>
                  <a:schemeClr val="bg1">
                    <a:lumMod val="50000"/>
                  </a:schemeClr>
                </a:solidFill>
              </a:rPr>
              <a:t>    </a:t>
            </a:r>
            <a:r>
              <a:rPr lang="en-US" dirty="0" err="1" smtClean="0">
                <a:solidFill>
                  <a:schemeClr val="bg1">
                    <a:lumMod val="50000"/>
                  </a:schemeClr>
                </a:solidFill>
              </a:rPr>
              <a:t>belajar</a:t>
            </a:r>
            <a:r>
              <a:rPr lang="en-US" dirty="0" smtClean="0">
                <a:solidFill>
                  <a:schemeClr val="bg1">
                    <a:lumMod val="50000"/>
                  </a:schemeClr>
                </a:solidFill>
              </a:rPr>
              <a:t> media hypermedia; </a:t>
            </a:r>
          </a:p>
          <a:p>
            <a:pPr marL="342900" lvl="0" indent="-342900">
              <a:buFont typeface="+mj-lt"/>
              <a:buAutoNum type="arabicPeriod" startAt="5"/>
            </a:pPr>
            <a:endParaRPr lang="en-US" dirty="0" smtClean="0">
              <a:solidFill>
                <a:schemeClr val="bg1">
                  <a:lumMod val="50000"/>
                </a:schemeClr>
              </a:solidFill>
            </a:endParaRPr>
          </a:p>
          <a:p>
            <a:endParaRPr lang="en-US" dirty="0" smtClean="0">
              <a:solidFill>
                <a:schemeClr val="bg1">
                  <a:lumMod val="50000"/>
                </a:schemeClr>
              </a:solidFill>
            </a:endParaRPr>
          </a:p>
          <a:p>
            <a:endParaRPr lang="en-US" dirty="0">
              <a:solidFill>
                <a:schemeClr val="bg1">
                  <a:lumMod val="50000"/>
                </a:schemeClr>
              </a:solidFill>
            </a:endParaRPr>
          </a:p>
        </p:txBody>
      </p:sp>
    </p:spTree>
    <p:extLst>
      <p:ext uri="{BB962C8B-B14F-4D97-AF65-F5344CB8AC3E}">
        <p14:creationId xmlns:p14="http://schemas.microsoft.com/office/powerpoint/2010/main" val="2040900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8"/>
          <p:cNvPicPr preferRelativeResize="0"/>
          <p:nvPr/>
        </p:nvPicPr>
        <p:blipFill rotWithShape="1">
          <a:blip r:embed="rId3">
            <a:alphaModFix/>
          </a:blip>
          <a:srcRect t="6611" b="13445"/>
          <a:stretch/>
        </p:blipFill>
        <p:spPr>
          <a:xfrm>
            <a:off x="233550" y="260075"/>
            <a:ext cx="8676900" cy="4623351"/>
          </a:xfrm>
          <a:prstGeom prst="rect">
            <a:avLst/>
          </a:prstGeom>
          <a:noFill/>
          <a:ln>
            <a:noFill/>
          </a:ln>
        </p:spPr>
      </p:pic>
      <p:sp>
        <p:nvSpPr>
          <p:cNvPr id="231" name="Google Shape;231;p38"/>
          <p:cNvSpPr/>
          <p:nvPr/>
        </p:nvSpPr>
        <p:spPr>
          <a:xfrm>
            <a:off x="477850" y="154113"/>
            <a:ext cx="4144500" cy="26523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8"/>
          <p:cNvSpPr txBox="1">
            <a:spLocks noGrp="1"/>
          </p:cNvSpPr>
          <p:nvPr>
            <p:ph type="subTitle" idx="1"/>
          </p:nvPr>
        </p:nvSpPr>
        <p:spPr>
          <a:xfrm>
            <a:off x="594465" y="1045653"/>
            <a:ext cx="3911270" cy="1087368"/>
          </a:xfrm>
          <a:prstGeom prst="rect">
            <a:avLst/>
          </a:prstGeom>
        </p:spPr>
        <p:txBody>
          <a:bodyPr spcFirstLastPara="1" wrap="square" lIns="91425" tIns="91425" rIns="91425" bIns="91425" anchor="t" anchorCtr="0">
            <a:noAutofit/>
          </a:bodyPr>
          <a:lstStyle/>
          <a:p>
            <a:pPr marL="469900" lvl="0" indent="-342900">
              <a:buFont typeface="+mj-lt"/>
              <a:buAutoNum type="arabicPeriod" startAt="9"/>
            </a:pPr>
            <a:r>
              <a:rPr lang="en-US" dirty="0" err="1" smtClean="0"/>
              <a:t>menyusun</a:t>
            </a:r>
            <a:r>
              <a:rPr lang="en-US" dirty="0" smtClean="0"/>
              <a:t> </a:t>
            </a:r>
            <a:r>
              <a:rPr lang="en-US" dirty="0" err="1" smtClean="0"/>
              <a:t>naskah</a:t>
            </a:r>
            <a:r>
              <a:rPr lang="en-US" dirty="0" smtClean="0"/>
              <a:t> media </a:t>
            </a:r>
            <a:r>
              <a:rPr lang="en-US" dirty="0" err="1" smtClean="0"/>
              <a:t>pembelajaran</a:t>
            </a:r>
            <a:r>
              <a:rPr lang="en-US" dirty="0" smtClean="0"/>
              <a:t> </a:t>
            </a:r>
            <a:r>
              <a:rPr lang="en-US" dirty="0" err="1" smtClean="0"/>
              <a:t>dalam</a:t>
            </a:r>
            <a:r>
              <a:rPr lang="en-US" dirty="0" smtClean="0"/>
              <a:t> </a:t>
            </a:r>
            <a:r>
              <a:rPr lang="en-US" dirty="0" err="1" smtClean="0"/>
              <a:t>bentuk</a:t>
            </a:r>
            <a:r>
              <a:rPr lang="en-US" dirty="0" smtClean="0"/>
              <a:t> media hypermedia; </a:t>
            </a:r>
          </a:p>
          <a:p>
            <a:pPr marL="469900" lvl="0" indent="-342900">
              <a:buFont typeface="+mj-lt"/>
              <a:buAutoNum type="arabicPeriod" startAt="9"/>
            </a:pPr>
            <a:endParaRPr lang="en-US" dirty="0"/>
          </a:p>
        </p:txBody>
      </p:sp>
      <p:sp>
        <p:nvSpPr>
          <p:cNvPr id="2" name="Title 1"/>
          <p:cNvSpPr>
            <a:spLocks noGrp="1"/>
          </p:cNvSpPr>
          <p:nvPr>
            <p:ph type="title"/>
          </p:nvPr>
        </p:nvSpPr>
        <p:spPr>
          <a:xfrm>
            <a:off x="886288" y="3614457"/>
            <a:ext cx="3810000" cy="981300"/>
          </a:xfrm>
        </p:spPr>
        <p:txBody>
          <a:bodyPr/>
          <a:lstStyle/>
          <a:p>
            <a:r>
              <a:rPr lang="en-US" sz="4400" dirty="0" err="1" smtClean="0">
                <a:solidFill>
                  <a:schemeClr val="tx1"/>
                </a:solidFill>
              </a:rPr>
              <a:t>Menyusun</a:t>
            </a:r>
            <a:r>
              <a:rPr lang="en-US" sz="4400" dirty="0" smtClean="0">
                <a:solidFill>
                  <a:schemeClr val="tx1"/>
                </a:solidFill>
              </a:rPr>
              <a:t> </a:t>
            </a:r>
            <a:r>
              <a:rPr lang="en-US" sz="4400" dirty="0" err="1" smtClean="0">
                <a:solidFill>
                  <a:schemeClr val="tx1"/>
                </a:solidFill>
              </a:rPr>
              <a:t>Naskah</a:t>
            </a:r>
            <a:endParaRPr lang="en-US" sz="4400" dirty="0">
              <a:solidFill>
                <a:schemeClr val="tx1"/>
              </a:solidFill>
            </a:endParaRPr>
          </a:p>
        </p:txBody>
      </p:sp>
    </p:spTree>
    <p:extLst>
      <p:ext uri="{BB962C8B-B14F-4D97-AF65-F5344CB8AC3E}">
        <p14:creationId xmlns:p14="http://schemas.microsoft.com/office/powerpoint/2010/main" val="3196298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74590" y="426309"/>
            <a:ext cx="7443710" cy="3929448"/>
            <a:chOff x="0" y="0"/>
            <a:chExt cx="4348423" cy="1847850"/>
          </a:xfrm>
        </p:grpSpPr>
        <p:pic>
          <p:nvPicPr>
            <p:cNvPr id="8" name="Picture 7" descr="Konsep dan Penerapan Teknologi Pendidika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97200" cy="1847850"/>
            </a:xfrm>
            <a:prstGeom prst="rect">
              <a:avLst/>
            </a:prstGeom>
            <a:noFill/>
            <a:ln>
              <a:noFill/>
            </a:ln>
          </p:spPr>
        </p:pic>
        <p:sp>
          <p:nvSpPr>
            <p:cNvPr id="9" name="Rounded Rectangle 8"/>
            <p:cNvSpPr/>
            <p:nvPr/>
          </p:nvSpPr>
          <p:spPr>
            <a:xfrm>
              <a:off x="2662714" y="1461264"/>
              <a:ext cx="1685709" cy="1870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15000"/>
                </a:lnSpc>
                <a:spcAft>
                  <a:spcPts val="750"/>
                </a:spcAft>
              </a:pPr>
              <a:r>
                <a:rPr lang="en-US" sz="2100" dirty="0" err="1">
                  <a:solidFill>
                    <a:srgbClr val="000000"/>
                  </a:solidFill>
                  <a:ea typeface="Calibri" panose="020F0502020204030204" pitchFamily="34" charset="0"/>
                  <a:cs typeface="Times New Roman" panose="02020603050405020304" pitchFamily="18" charset="0"/>
                </a:rPr>
                <a:t>Tugas</a:t>
              </a:r>
              <a:r>
                <a:rPr lang="en-US" sz="2100" dirty="0">
                  <a:solidFill>
                    <a:srgbClr val="000000"/>
                  </a:solidFill>
                  <a:ea typeface="Calibri" panose="020F0502020204030204" pitchFamily="34" charset="0"/>
                  <a:cs typeface="Times New Roman" panose="02020603050405020304" pitchFamily="18" charset="0"/>
                </a:rPr>
                <a:t> PTP</a:t>
              </a:r>
              <a:endParaRPr lang="en-US" sz="2100" dirty="0">
                <a:ea typeface="Calibri" panose="020F0502020204030204" pitchFamily="34" charset="0"/>
                <a:cs typeface="Times New Roman" panose="02020603050405020304" pitchFamily="18" charset="0"/>
              </a:endParaRPr>
            </a:p>
          </p:txBody>
        </p:sp>
        <p:cxnSp>
          <p:nvCxnSpPr>
            <p:cNvPr id="10" name="Straight Arrow Connector 9"/>
            <p:cNvCxnSpPr/>
            <p:nvPr/>
          </p:nvCxnSpPr>
          <p:spPr>
            <a:xfrm flipH="1" flipV="1">
              <a:off x="1876425" y="1285875"/>
              <a:ext cx="686421" cy="175389"/>
            </a:xfrm>
            <a:prstGeom prst="straightConnector1">
              <a:avLst/>
            </a:prstGeom>
            <a:ln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1222750" y="4576357"/>
            <a:ext cx="3405099" cy="334707"/>
          </a:xfrm>
          <a:prstGeom prst="rect">
            <a:avLst/>
          </a:prstGeom>
        </p:spPr>
        <p:txBody>
          <a:bodyPr wrap="none">
            <a:spAutoFit/>
          </a:bodyPr>
          <a:lstStyle/>
          <a:p>
            <a:pPr marL="202883" algn="ctr">
              <a:lnSpc>
                <a:spcPct val="150000"/>
              </a:lnSpc>
              <a:spcAft>
                <a:spcPts val="750"/>
              </a:spcAft>
            </a:pPr>
            <a:r>
              <a:rPr lang="en-US" sz="1050" dirty="0" err="1">
                <a:latin typeface="Times New Roman" panose="02020603050405020304" pitchFamily="18" charset="0"/>
                <a:ea typeface="Calibri" panose="020F0502020204030204" pitchFamily="34" charset="0"/>
                <a:cs typeface="Times New Roman" panose="02020603050405020304" pitchFamily="18" charset="0"/>
              </a:rPr>
              <a:t>Skema</a:t>
            </a:r>
            <a:r>
              <a:rPr lang="en-US" sz="1050" dirty="0">
                <a:latin typeface="Times New Roman" panose="02020603050405020304" pitchFamily="18" charset="0"/>
                <a:ea typeface="Calibri" panose="020F0502020204030204" pitchFamily="34" charset="0"/>
                <a:cs typeface="Times New Roman" panose="02020603050405020304" pitchFamily="18" charset="0"/>
              </a:rPr>
              <a:t> </a:t>
            </a:r>
            <a:r>
              <a:rPr lang="en-US" sz="1050" dirty="0" err="1">
                <a:latin typeface="Times New Roman" panose="02020603050405020304" pitchFamily="18" charset="0"/>
                <a:ea typeface="Calibri" panose="020F0502020204030204" pitchFamily="34" charset="0"/>
                <a:cs typeface="Times New Roman" panose="02020603050405020304" pitchFamily="18" charset="0"/>
              </a:rPr>
              <a:t>Definisi</a:t>
            </a:r>
            <a:r>
              <a:rPr lang="en-US" sz="1050" dirty="0">
                <a:latin typeface="Times New Roman" panose="02020603050405020304" pitchFamily="18" charset="0"/>
                <a:ea typeface="Calibri" panose="020F0502020204030204" pitchFamily="34" charset="0"/>
                <a:cs typeface="Times New Roman" panose="02020603050405020304" pitchFamily="18" charset="0"/>
              </a:rPr>
              <a:t> </a:t>
            </a:r>
            <a:r>
              <a:rPr lang="en-US" sz="1050" dirty="0" err="1">
                <a:latin typeface="Times New Roman" panose="02020603050405020304" pitchFamily="18" charset="0"/>
                <a:ea typeface="Calibri" panose="020F0502020204030204" pitchFamily="34" charset="0"/>
                <a:cs typeface="Times New Roman" panose="02020603050405020304" pitchFamily="18" charset="0"/>
              </a:rPr>
              <a:t>Teknologi</a:t>
            </a:r>
            <a:r>
              <a:rPr lang="en-US" sz="1050" dirty="0">
                <a:latin typeface="Times New Roman" panose="02020603050405020304" pitchFamily="18" charset="0"/>
                <a:ea typeface="Calibri" panose="020F0502020204030204" pitchFamily="34" charset="0"/>
                <a:cs typeface="Times New Roman" panose="02020603050405020304" pitchFamily="18" charset="0"/>
              </a:rPr>
              <a:t> </a:t>
            </a:r>
            <a:r>
              <a:rPr lang="en-US" sz="1050" dirty="0" err="1">
                <a:latin typeface="Times New Roman" panose="02020603050405020304" pitchFamily="18" charset="0"/>
                <a:ea typeface="Calibri" panose="020F0502020204030204" pitchFamily="34" charset="0"/>
                <a:cs typeface="Times New Roman" panose="02020603050405020304" pitchFamily="18" charset="0"/>
              </a:rPr>
              <a:t>Pendidikan</a:t>
            </a:r>
            <a:r>
              <a:rPr lang="en-US" sz="1050" dirty="0">
                <a:latin typeface="Times New Roman" panose="02020603050405020304" pitchFamily="18" charset="0"/>
                <a:ea typeface="Calibri" panose="020F0502020204030204" pitchFamily="34" charset="0"/>
                <a:cs typeface="Times New Roman" panose="02020603050405020304" pitchFamily="18" charset="0"/>
              </a:rPr>
              <a:t> Dari AECT 2004</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1350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9"/>
        <p:cNvGrpSpPr/>
        <p:nvPr/>
      </p:nvGrpSpPr>
      <p:grpSpPr>
        <a:xfrm>
          <a:off x="0" y="0"/>
          <a:ext cx="0" cy="0"/>
          <a:chOff x="0" y="0"/>
          <a:chExt cx="0" cy="0"/>
        </a:xfrm>
      </p:grpSpPr>
      <p:pic>
        <p:nvPicPr>
          <p:cNvPr id="5210" name="Google Shape;5210;p47"/>
          <p:cNvPicPr preferRelativeResize="0"/>
          <p:nvPr/>
        </p:nvPicPr>
        <p:blipFill rotWithShape="1">
          <a:blip r:embed="rId3">
            <a:alphaModFix/>
          </a:blip>
          <a:srcRect l="7604" r="39254"/>
          <a:stretch/>
        </p:blipFill>
        <p:spPr>
          <a:xfrm>
            <a:off x="0" y="0"/>
            <a:ext cx="4101000" cy="5143500"/>
          </a:xfrm>
          <a:prstGeom prst="rect">
            <a:avLst/>
          </a:prstGeom>
          <a:noFill/>
          <a:ln>
            <a:noFill/>
          </a:ln>
        </p:spPr>
      </p:pic>
      <p:sp>
        <p:nvSpPr>
          <p:cNvPr id="15" name="Rectangle 14"/>
          <p:cNvSpPr/>
          <p:nvPr/>
        </p:nvSpPr>
        <p:spPr>
          <a:xfrm>
            <a:off x="4101000" y="2041634"/>
            <a:ext cx="5035381" cy="830997"/>
          </a:xfrm>
          <a:prstGeom prst="rect">
            <a:avLst/>
          </a:prstGeom>
        </p:spPr>
        <p:txBody>
          <a:bodyPr wrap="square">
            <a:spAutoFit/>
          </a:bodyPr>
          <a:lstStyle/>
          <a:p>
            <a:pPr marL="342900" indent="-342900">
              <a:buAutoNum type="arabicPeriod" startAt="10"/>
            </a:pPr>
            <a:r>
              <a:rPr lang="en-US" sz="1600" b="1" dirty="0" err="1" smtClean="0">
                <a:solidFill>
                  <a:schemeClr val="tx1"/>
                </a:solidFill>
              </a:rPr>
              <a:t>Melakukan</a:t>
            </a:r>
            <a:r>
              <a:rPr lang="en-US" sz="1600" b="1" dirty="0" smtClean="0">
                <a:solidFill>
                  <a:schemeClr val="tx1"/>
                </a:solidFill>
              </a:rPr>
              <a:t> </a:t>
            </a:r>
            <a:r>
              <a:rPr lang="en-US" sz="1600" b="1" dirty="0" err="1">
                <a:solidFill>
                  <a:schemeClr val="tx1"/>
                </a:solidFill>
              </a:rPr>
              <a:t>kegiatan</a:t>
            </a:r>
            <a:r>
              <a:rPr lang="en-US" sz="1600" b="1" dirty="0">
                <a:solidFill>
                  <a:schemeClr val="tx1"/>
                </a:solidFill>
              </a:rPr>
              <a:t> </a:t>
            </a:r>
            <a:r>
              <a:rPr lang="en-US" sz="1600" b="1" dirty="0" err="1">
                <a:solidFill>
                  <a:schemeClr val="tx1"/>
                </a:solidFill>
              </a:rPr>
              <a:t>rembuk</a:t>
            </a:r>
            <a:r>
              <a:rPr lang="en-US" sz="1600" b="1" dirty="0">
                <a:solidFill>
                  <a:schemeClr val="tx1"/>
                </a:solidFill>
              </a:rPr>
              <a:t> </a:t>
            </a:r>
            <a:r>
              <a:rPr lang="en-US" sz="1600" b="1" dirty="0" err="1">
                <a:solidFill>
                  <a:schemeClr val="tx1"/>
                </a:solidFill>
              </a:rPr>
              <a:t>naskah</a:t>
            </a:r>
            <a:r>
              <a:rPr lang="en-US" sz="1600" b="1" dirty="0">
                <a:solidFill>
                  <a:schemeClr val="tx1"/>
                </a:solidFill>
              </a:rPr>
              <a:t> (</a:t>
            </a:r>
            <a:r>
              <a:rPr lang="en-US" sz="1600" b="1" i="1" dirty="0" smtClean="0">
                <a:solidFill>
                  <a:schemeClr val="tx1"/>
                </a:solidFill>
              </a:rPr>
              <a:t>script</a:t>
            </a:r>
          </a:p>
          <a:p>
            <a:r>
              <a:rPr lang="en-US" sz="1600" b="1" i="1" dirty="0">
                <a:solidFill>
                  <a:schemeClr val="tx1"/>
                </a:solidFill>
              </a:rPr>
              <a:t> </a:t>
            </a:r>
            <a:r>
              <a:rPr lang="en-US" sz="1600" b="1" i="1" dirty="0" smtClean="0">
                <a:solidFill>
                  <a:schemeClr val="tx1"/>
                </a:solidFill>
              </a:rPr>
              <a:t>    conference</a:t>
            </a:r>
            <a:r>
              <a:rPr lang="en-US" sz="1600" b="1" i="1" dirty="0">
                <a:solidFill>
                  <a:schemeClr val="tx1"/>
                </a:solidFill>
              </a:rPr>
              <a:t>) </a:t>
            </a:r>
            <a:r>
              <a:rPr lang="en-US" sz="1600" b="1" i="1" dirty="0" err="1">
                <a:solidFill>
                  <a:schemeClr val="tx1"/>
                </a:solidFill>
              </a:rPr>
              <a:t>untuk</a:t>
            </a:r>
            <a:r>
              <a:rPr lang="en-US" sz="1600" b="1" i="1" dirty="0">
                <a:solidFill>
                  <a:schemeClr val="tx1"/>
                </a:solidFill>
              </a:rPr>
              <a:t> </a:t>
            </a:r>
            <a:r>
              <a:rPr lang="en-US" sz="1600" b="1" i="1" dirty="0" err="1">
                <a:solidFill>
                  <a:schemeClr val="tx1"/>
                </a:solidFill>
              </a:rPr>
              <a:t>produksi</a:t>
            </a:r>
            <a:r>
              <a:rPr lang="en-US" sz="1600" b="1" i="1" dirty="0">
                <a:solidFill>
                  <a:schemeClr val="tx1"/>
                </a:solidFill>
              </a:rPr>
              <a:t> hypermedia</a:t>
            </a:r>
            <a:endParaRPr lang="en-US" sz="1600" b="1" dirty="0">
              <a:solidFill>
                <a:schemeClr val="tx1"/>
              </a:solidFill>
            </a:endParaRPr>
          </a:p>
          <a:p>
            <a:pPr lvl="0"/>
            <a:endParaRPr lang="en-US" sz="1600" b="1" dirty="0" smtClean="0">
              <a:solidFill>
                <a:schemeClr val="tx1"/>
              </a:solidFill>
            </a:endParaRPr>
          </a:p>
        </p:txBody>
      </p:sp>
      <p:sp>
        <p:nvSpPr>
          <p:cNvPr id="16" name="Google Shape;5288;p51"/>
          <p:cNvSpPr txBox="1">
            <a:spLocks/>
          </p:cNvSpPr>
          <p:nvPr/>
        </p:nvSpPr>
        <p:spPr>
          <a:xfrm>
            <a:off x="0" y="-534000"/>
            <a:ext cx="275347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Rembuk</a:t>
            </a:r>
            <a:r>
              <a:rPr lang="en-US" sz="2400" b="1" dirty="0" smtClean="0">
                <a:solidFill>
                  <a:schemeClr val="bg1"/>
                </a:solidFill>
              </a:rPr>
              <a:t> </a:t>
            </a:r>
            <a:r>
              <a:rPr lang="en-US" sz="2400" b="1" dirty="0" err="1" smtClean="0">
                <a:solidFill>
                  <a:schemeClr val="bg1"/>
                </a:solidFill>
              </a:rPr>
              <a:t>Naskah</a:t>
            </a:r>
            <a:endParaRPr lang="en-US" sz="2400" b="1" dirty="0">
              <a:solidFill>
                <a:schemeClr val="bg1"/>
              </a:solidFill>
            </a:endParaRPr>
          </a:p>
        </p:txBody>
      </p:sp>
    </p:spTree>
    <p:extLst>
      <p:ext uri="{BB962C8B-B14F-4D97-AF65-F5344CB8AC3E}">
        <p14:creationId xmlns:p14="http://schemas.microsoft.com/office/powerpoint/2010/main" val="810501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549" y="293205"/>
            <a:ext cx="5670382" cy="4769166"/>
          </a:xfrm>
        </p:spPr>
        <p:txBody>
          <a:bodyPr/>
          <a:lstStyle/>
          <a:p>
            <a:pPr algn="l"/>
            <a:r>
              <a:rPr lang="en-US" sz="1400" dirty="0" smtClean="0">
                <a:latin typeface="+mn-lt"/>
              </a:rPr>
              <a:t>11.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smtClean="0">
                <a:latin typeface="+mn-lt"/>
              </a:rPr>
              <a:t>produksi</a:t>
            </a:r>
            <a:r>
              <a:rPr lang="en-US" sz="1400" dirty="0" smtClean="0">
                <a:latin typeface="+mn-lt"/>
              </a:rPr>
              <a:t> media </a:t>
            </a:r>
            <a:r>
              <a:rPr lang="en-US" sz="1400" dirty="0" err="1" smtClean="0">
                <a:latin typeface="+mn-lt"/>
              </a:rPr>
              <a:t>pembelajaran</a:t>
            </a:r>
            <a:r>
              <a:rPr lang="en-US" sz="1400" dirty="0" smtClean="0">
                <a:latin typeface="+mn-lt"/>
              </a:rPr>
              <a:t/>
            </a:r>
            <a:br>
              <a:rPr lang="en-US" sz="1400" dirty="0" smtClean="0">
                <a:latin typeface="+mn-lt"/>
              </a:rPr>
            </a:br>
            <a:r>
              <a:rPr lang="en-US" sz="1400" dirty="0" smtClean="0">
                <a:latin typeface="+mn-lt"/>
              </a:rPr>
              <a:t>      </a:t>
            </a:r>
            <a:r>
              <a:rPr lang="en-US" sz="1400" dirty="0" err="1" smtClean="0">
                <a:latin typeface="+mn-lt"/>
              </a:rPr>
              <a:t>dalam</a:t>
            </a:r>
            <a:r>
              <a:rPr lang="en-US" sz="1400" dirty="0" smtClean="0">
                <a:latin typeface="+mn-lt"/>
              </a:rPr>
              <a:t> </a:t>
            </a:r>
            <a:r>
              <a:rPr lang="en-US" sz="1400" dirty="0" err="1" smtClean="0">
                <a:latin typeface="+mn-lt"/>
              </a:rPr>
              <a:t>bentuk</a:t>
            </a:r>
            <a:r>
              <a:rPr lang="en-US" sz="1400" dirty="0" smtClean="0">
                <a:latin typeface="+mn-lt"/>
              </a:rPr>
              <a:t> media </a:t>
            </a:r>
            <a:r>
              <a:rPr lang="en-US" sz="1400" dirty="0" err="1" smtClean="0">
                <a:latin typeface="+mn-lt"/>
              </a:rPr>
              <a:t>sederhana</a:t>
            </a:r>
            <a:r>
              <a:rPr lang="en-US" sz="1400" dirty="0" smtClean="0">
                <a:latin typeface="+mn-lt"/>
              </a:rPr>
              <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12.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smtClean="0">
                <a:latin typeface="+mn-lt"/>
              </a:rPr>
              <a:t>produksi</a:t>
            </a:r>
            <a:r>
              <a:rPr lang="en-US" sz="1400" dirty="0" smtClean="0">
                <a:latin typeface="+mn-lt"/>
              </a:rPr>
              <a:t> media </a:t>
            </a:r>
            <a:r>
              <a:rPr lang="en-US" sz="1400" dirty="0" err="1" smtClean="0">
                <a:latin typeface="+mn-lt"/>
              </a:rPr>
              <a:t>pembelajaran</a:t>
            </a:r>
            <a:r>
              <a:rPr lang="en-US" sz="1400" dirty="0" smtClean="0">
                <a:latin typeface="+mn-lt"/>
              </a:rPr>
              <a:t/>
            </a:r>
            <a:br>
              <a:rPr lang="en-US" sz="1400" dirty="0" smtClean="0">
                <a:latin typeface="+mn-lt"/>
              </a:rPr>
            </a:br>
            <a:r>
              <a:rPr lang="en-US" sz="1400" dirty="0" smtClean="0">
                <a:latin typeface="+mn-lt"/>
              </a:rPr>
              <a:t>      </a:t>
            </a:r>
            <a:r>
              <a:rPr lang="en-US" sz="1400" dirty="0" err="1" smtClean="0">
                <a:latin typeface="+mn-lt"/>
              </a:rPr>
              <a:t>dalam</a:t>
            </a:r>
            <a:r>
              <a:rPr lang="en-US" sz="1400" dirty="0" smtClean="0">
                <a:latin typeface="+mn-lt"/>
              </a:rPr>
              <a:t> </a:t>
            </a:r>
            <a:r>
              <a:rPr lang="en-US" sz="1400" dirty="0" err="1">
                <a:latin typeface="+mn-lt"/>
              </a:rPr>
              <a:t>bentuk</a:t>
            </a:r>
            <a:r>
              <a:rPr lang="en-US" sz="1400" dirty="0">
                <a:latin typeface="+mn-lt"/>
              </a:rPr>
              <a:t> media </a:t>
            </a:r>
            <a:r>
              <a:rPr lang="en-US" sz="1400" dirty="0" smtClean="0">
                <a:latin typeface="+mn-lt"/>
              </a:rPr>
              <a:t>audio</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13.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a:latin typeface="+mn-lt"/>
              </a:rPr>
              <a:t>produksi</a:t>
            </a:r>
            <a:r>
              <a:rPr lang="en-US" sz="1400" dirty="0">
                <a:latin typeface="+mn-lt"/>
              </a:rPr>
              <a:t> </a:t>
            </a:r>
            <a:r>
              <a:rPr lang="en-US" sz="1400" dirty="0" smtClean="0">
                <a:latin typeface="+mn-lt"/>
              </a:rPr>
              <a:t>media </a:t>
            </a:r>
            <a:r>
              <a:rPr lang="en-US" sz="1400" dirty="0" err="1">
                <a:latin typeface="+mn-lt"/>
              </a:rPr>
              <a:t>pembelajaran</a:t>
            </a:r>
            <a:r>
              <a:rPr lang="en-US" sz="1400" dirty="0" smtClean="0">
                <a:latin typeface="+mn-lt"/>
              </a:rPr>
              <a:t/>
            </a:r>
            <a:br>
              <a:rPr lang="en-US" sz="1400" dirty="0" smtClean="0">
                <a:latin typeface="+mn-lt"/>
              </a:rPr>
            </a:br>
            <a:r>
              <a:rPr lang="en-US" sz="1400" dirty="0">
                <a:latin typeface="+mn-lt"/>
              </a:rPr>
              <a:t> </a:t>
            </a:r>
            <a:r>
              <a:rPr lang="en-US" sz="1400" dirty="0" smtClean="0">
                <a:latin typeface="+mn-lt"/>
              </a:rPr>
              <a:t>     </a:t>
            </a:r>
            <a:r>
              <a:rPr lang="en-US" sz="1400" dirty="0" err="1" smtClean="0">
                <a:latin typeface="+mn-lt"/>
              </a:rPr>
              <a:t>dalam</a:t>
            </a:r>
            <a:r>
              <a:rPr lang="en-US" sz="1400" dirty="0" smtClean="0">
                <a:latin typeface="+mn-lt"/>
              </a:rPr>
              <a:t> </a:t>
            </a:r>
            <a:r>
              <a:rPr lang="en-US" sz="1400" dirty="0" err="1">
                <a:latin typeface="+mn-lt"/>
              </a:rPr>
              <a:t>bentuk</a:t>
            </a:r>
            <a:r>
              <a:rPr lang="en-US" sz="1400" dirty="0">
                <a:latin typeface="+mn-lt"/>
              </a:rPr>
              <a:t> media </a:t>
            </a:r>
            <a:r>
              <a:rPr lang="en-US" sz="1400" dirty="0" smtClean="0">
                <a:latin typeface="+mn-lt"/>
              </a:rPr>
              <a:t>video</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14.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a:latin typeface="+mn-lt"/>
              </a:rPr>
              <a:t>produksi</a:t>
            </a:r>
            <a:r>
              <a:rPr lang="en-US" sz="1400" dirty="0">
                <a:latin typeface="+mn-lt"/>
              </a:rPr>
              <a:t> media </a:t>
            </a:r>
            <a:r>
              <a:rPr lang="en-US" sz="1400" dirty="0" err="1">
                <a:latin typeface="+mn-lt"/>
              </a:rPr>
              <a:t>pembelajaran</a:t>
            </a:r>
            <a:r>
              <a:rPr lang="en-US" sz="1400" dirty="0" smtClean="0">
                <a:latin typeface="+mn-lt"/>
              </a:rPr>
              <a:t/>
            </a:r>
            <a:br>
              <a:rPr lang="en-US" sz="1400" dirty="0" smtClean="0">
                <a:latin typeface="+mn-lt"/>
              </a:rPr>
            </a:br>
            <a:r>
              <a:rPr lang="en-US" sz="1400" dirty="0">
                <a:latin typeface="+mn-lt"/>
              </a:rPr>
              <a:t> </a:t>
            </a:r>
            <a:r>
              <a:rPr lang="en-US" sz="1400" dirty="0" smtClean="0">
                <a:latin typeface="+mn-lt"/>
              </a:rPr>
              <a:t>     </a:t>
            </a:r>
            <a:r>
              <a:rPr lang="en-US" sz="1400" dirty="0" err="1" smtClean="0">
                <a:latin typeface="+mn-lt"/>
              </a:rPr>
              <a:t>dalam</a:t>
            </a:r>
            <a:r>
              <a:rPr lang="en-US" sz="1400" dirty="0" smtClean="0">
                <a:latin typeface="+mn-lt"/>
              </a:rPr>
              <a:t> </a:t>
            </a:r>
            <a:r>
              <a:rPr lang="en-US" sz="1400" dirty="0" err="1">
                <a:latin typeface="+mn-lt"/>
              </a:rPr>
              <a:t>bentuk</a:t>
            </a:r>
            <a:r>
              <a:rPr lang="en-US" sz="1400" dirty="0">
                <a:latin typeface="+mn-lt"/>
              </a:rPr>
              <a:t> </a:t>
            </a:r>
            <a:r>
              <a:rPr lang="en-US" sz="1400" dirty="0" smtClean="0">
                <a:latin typeface="+mn-lt"/>
              </a:rPr>
              <a:t> multimedia</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15.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a:latin typeface="+mn-lt"/>
              </a:rPr>
              <a:t>produksi</a:t>
            </a:r>
            <a:r>
              <a:rPr lang="en-US" sz="1400" dirty="0">
                <a:latin typeface="+mn-lt"/>
              </a:rPr>
              <a:t> </a:t>
            </a:r>
            <a:r>
              <a:rPr lang="en-US" sz="1400" dirty="0" smtClean="0">
                <a:latin typeface="+mn-lt"/>
              </a:rPr>
              <a:t>media </a:t>
            </a:r>
            <a:r>
              <a:rPr lang="en-US" sz="1400" dirty="0" err="1" smtClean="0">
                <a:latin typeface="+mn-lt"/>
              </a:rPr>
              <a:t>pembelajaran</a:t>
            </a:r>
            <a:r>
              <a:rPr lang="en-US" sz="1400" dirty="0" smtClean="0">
                <a:latin typeface="+mn-lt"/>
              </a:rPr>
              <a:t/>
            </a:r>
            <a:br>
              <a:rPr lang="en-US" sz="1400" dirty="0" smtClean="0">
                <a:latin typeface="+mn-lt"/>
              </a:rPr>
            </a:br>
            <a:r>
              <a:rPr lang="en-US" sz="1400" dirty="0">
                <a:latin typeface="+mn-lt"/>
              </a:rPr>
              <a:t> </a:t>
            </a:r>
            <a:r>
              <a:rPr lang="en-US" sz="1400" dirty="0" smtClean="0">
                <a:latin typeface="+mn-lt"/>
              </a:rPr>
              <a:t>    </a:t>
            </a:r>
            <a:r>
              <a:rPr lang="en-US" sz="1400" dirty="0" err="1" smtClean="0">
                <a:latin typeface="+mn-lt"/>
              </a:rPr>
              <a:t>dalam</a:t>
            </a:r>
            <a:r>
              <a:rPr lang="en-US" sz="1400" dirty="0" smtClean="0">
                <a:latin typeface="+mn-lt"/>
              </a:rPr>
              <a:t> </a:t>
            </a:r>
            <a:r>
              <a:rPr lang="en-US" sz="1400" dirty="0" err="1">
                <a:latin typeface="+mn-lt"/>
              </a:rPr>
              <a:t>bentuk</a:t>
            </a:r>
            <a:r>
              <a:rPr lang="en-US" sz="1400" dirty="0">
                <a:latin typeface="+mn-lt"/>
              </a:rPr>
              <a:t> </a:t>
            </a:r>
            <a:r>
              <a:rPr lang="en-US" sz="1400" dirty="0" smtClean="0">
                <a:latin typeface="+mn-lt"/>
              </a:rPr>
              <a:t>multimedia </a:t>
            </a:r>
            <a:r>
              <a:rPr lang="en-US" sz="1400" dirty="0" err="1" smtClean="0">
                <a:latin typeface="+mn-lt"/>
              </a:rPr>
              <a:t>interaktif</a:t>
            </a:r>
            <a:r>
              <a:rPr lang="en-US" sz="1400" dirty="0" smtClean="0">
                <a:latin typeface="+mn-lt"/>
              </a:rPr>
              <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16.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a:latin typeface="+mn-lt"/>
              </a:rPr>
              <a:t>produksi</a:t>
            </a:r>
            <a:r>
              <a:rPr lang="en-US" sz="1400" dirty="0">
                <a:latin typeface="+mn-lt"/>
              </a:rPr>
              <a:t> </a:t>
            </a:r>
            <a:r>
              <a:rPr lang="en-US" sz="1400" dirty="0" smtClean="0">
                <a:latin typeface="+mn-lt"/>
              </a:rPr>
              <a:t>media </a:t>
            </a:r>
            <a:r>
              <a:rPr lang="en-US" sz="1400" dirty="0" err="1" smtClean="0">
                <a:latin typeface="+mn-lt"/>
              </a:rPr>
              <a:t>pembelajaran</a:t>
            </a:r>
            <a:r>
              <a:rPr lang="en-US" sz="1400" dirty="0" smtClean="0">
                <a:latin typeface="+mn-lt"/>
              </a:rPr>
              <a:t/>
            </a:r>
            <a:br>
              <a:rPr lang="en-US" sz="1400" dirty="0" smtClean="0">
                <a:latin typeface="+mn-lt"/>
              </a:rPr>
            </a:br>
            <a:r>
              <a:rPr lang="en-US" sz="1400" dirty="0">
                <a:latin typeface="+mn-lt"/>
              </a:rPr>
              <a:t> </a:t>
            </a:r>
            <a:r>
              <a:rPr lang="en-US" sz="1400" dirty="0" smtClean="0">
                <a:latin typeface="+mn-lt"/>
              </a:rPr>
              <a:t>     </a:t>
            </a:r>
            <a:r>
              <a:rPr lang="en-US" sz="1400" dirty="0" err="1" smtClean="0">
                <a:latin typeface="+mn-lt"/>
              </a:rPr>
              <a:t>bentuk</a:t>
            </a:r>
            <a:r>
              <a:rPr lang="en-US" sz="1400" dirty="0" smtClean="0">
                <a:latin typeface="+mn-lt"/>
              </a:rPr>
              <a:t> </a:t>
            </a:r>
            <a:r>
              <a:rPr lang="en-US" sz="1400" dirty="0" err="1" smtClean="0">
                <a:latin typeface="+mn-lt"/>
              </a:rPr>
              <a:t>bahan</a:t>
            </a:r>
            <a:r>
              <a:rPr lang="en-US" sz="1400" dirty="0" smtClean="0">
                <a:latin typeface="+mn-lt"/>
              </a:rPr>
              <a:t> </a:t>
            </a:r>
            <a:r>
              <a:rPr lang="en-US" sz="1400" dirty="0" err="1" smtClean="0">
                <a:latin typeface="+mn-lt"/>
              </a:rPr>
              <a:t>belajar</a:t>
            </a:r>
            <a:r>
              <a:rPr lang="en-US" sz="1400" dirty="0" smtClean="0">
                <a:latin typeface="+mn-lt"/>
              </a:rPr>
              <a:t> </a:t>
            </a:r>
            <a:r>
              <a:rPr lang="en-US" sz="1400" dirty="0" err="1" smtClean="0">
                <a:latin typeface="+mn-lt"/>
              </a:rPr>
              <a:t>mandiri</a:t>
            </a:r>
            <a:r>
              <a:rPr lang="en-US" sz="1400" dirty="0" smtClean="0">
                <a:latin typeface="+mn-lt"/>
              </a:rPr>
              <a:t> (</a:t>
            </a:r>
            <a:r>
              <a:rPr lang="en-US" sz="1400" dirty="0" err="1" smtClean="0">
                <a:latin typeface="+mn-lt"/>
              </a:rPr>
              <a:t>modul</a:t>
            </a:r>
            <a:r>
              <a:rPr lang="en-US" sz="1400" dirty="0" smtClean="0">
                <a:latin typeface="+mn-lt"/>
              </a:rPr>
              <a:t>)</a:t>
            </a:r>
            <a:br>
              <a:rPr lang="en-US" sz="1400" dirty="0" smtClean="0">
                <a:latin typeface="+mn-lt"/>
              </a:rPr>
            </a:br>
            <a:r>
              <a:rPr lang="en-US" sz="1400" dirty="0" smtClean="0">
                <a:latin typeface="+mn-lt"/>
              </a:rPr>
              <a:t/>
            </a:r>
            <a:br>
              <a:rPr lang="en-US" sz="1400" dirty="0" smtClean="0">
                <a:latin typeface="+mn-lt"/>
              </a:rPr>
            </a:br>
            <a:r>
              <a:rPr lang="en-US" sz="1400" dirty="0" smtClean="0">
                <a:latin typeface="+mn-lt"/>
              </a:rPr>
              <a:t>17. </a:t>
            </a:r>
            <a:r>
              <a:rPr lang="en-US" sz="1400" dirty="0" err="1" smtClean="0">
                <a:latin typeface="+mn-lt"/>
              </a:rPr>
              <a:t>Menyutradari.memimpin</a:t>
            </a:r>
            <a:r>
              <a:rPr lang="en-US" sz="1400" dirty="0" smtClean="0">
                <a:latin typeface="+mn-lt"/>
              </a:rPr>
              <a:t>/</a:t>
            </a:r>
            <a:r>
              <a:rPr lang="en-US" sz="1400" dirty="0" err="1" smtClean="0">
                <a:latin typeface="+mn-lt"/>
              </a:rPr>
              <a:t>menyelia</a:t>
            </a:r>
            <a:r>
              <a:rPr lang="en-US" sz="1400" dirty="0" smtClean="0">
                <a:latin typeface="+mn-lt"/>
              </a:rPr>
              <a:t> </a:t>
            </a:r>
            <a:r>
              <a:rPr lang="en-US" sz="1400" dirty="0" err="1">
                <a:latin typeface="+mn-lt"/>
              </a:rPr>
              <a:t>produksi</a:t>
            </a:r>
            <a:r>
              <a:rPr lang="en-US" sz="1400" dirty="0">
                <a:latin typeface="+mn-lt"/>
              </a:rPr>
              <a:t> media </a:t>
            </a:r>
            <a:r>
              <a:rPr lang="en-US" sz="1400" dirty="0" err="1" smtClean="0">
                <a:latin typeface="+mn-lt"/>
              </a:rPr>
              <a:t>pembelajaran</a:t>
            </a:r>
            <a:r>
              <a:rPr lang="en-US" sz="1400" dirty="0" smtClean="0">
                <a:latin typeface="+mn-lt"/>
              </a:rPr>
              <a:t/>
            </a:r>
            <a:br>
              <a:rPr lang="en-US" sz="1400" dirty="0" smtClean="0">
                <a:latin typeface="+mn-lt"/>
              </a:rPr>
            </a:br>
            <a:r>
              <a:rPr lang="en-US" sz="1400" dirty="0">
                <a:latin typeface="+mn-lt"/>
              </a:rPr>
              <a:t> </a:t>
            </a:r>
            <a:r>
              <a:rPr lang="en-US" sz="1400" dirty="0" smtClean="0">
                <a:latin typeface="+mn-lt"/>
              </a:rPr>
              <a:t>     </a:t>
            </a:r>
            <a:r>
              <a:rPr lang="en-US" sz="1400" dirty="0" err="1">
                <a:latin typeface="+mn-lt"/>
              </a:rPr>
              <a:t>dalam</a:t>
            </a:r>
            <a:r>
              <a:rPr lang="en-US" sz="1400" dirty="0">
                <a:latin typeface="+mn-lt"/>
              </a:rPr>
              <a:t> </a:t>
            </a:r>
            <a:r>
              <a:rPr lang="en-US" sz="1400" dirty="0" err="1">
                <a:latin typeface="+mn-lt"/>
              </a:rPr>
              <a:t>bentuk</a:t>
            </a:r>
            <a:r>
              <a:rPr lang="en-US" sz="1400" dirty="0">
                <a:latin typeface="+mn-lt"/>
              </a:rPr>
              <a:t> </a:t>
            </a:r>
            <a:r>
              <a:rPr lang="en-US" sz="1400" dirty="0" smtClean="0">
                <a:latin typeface="+mn-lt"/>
              </a:rPr>
              <a:t>hypermedia</a:t>
            </a:r>
            <a:r>
              <a:rPr lang="en-US" sz="1400" dirty="0" smtClean="0"/>
              <a:t/>
            </a:r>
            <a:br>
              <a:rPr lang="en-US" sz="1400" dirty="0" smtClean="0"/>
            </a:br>
            <a:r>
              <a:rPr lang="en-US" sz="1400" dirty="0" smtClean="0"/>
              <a:t/>
            </a:r>
            <a:br>
              <a:rPr lang="en-US" sz="1400" dirty="0" smtClean="0"/>
            </a:br>
            <a:endParaRPr lang="en-US" sz="1400" dirty="0">
              <a:latin typeface="+mn-l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1" y="3363402"/>
            <a:ext cx="3125342" cy="1611505"/>
          </a:xfrm>
          <a:prstGeom prst="rect">
            <a:avLst/>
          </a:prstGeom>
        </p:spPr>
      </p:pic>
    </p:spTree>
    <p:extLst>
      <p:ext uri="{BB962C8B-B14F-4D97-AF65-F5344CB8AC3E}">
        <p14:creationId xmlns:p14="http://schemas.microsoft.com/office/powerpoint/2010/main" val="224852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48"/>
          <p:cNvSpPr txBox="1">
            <a:spLocks noGrp="1"/>
          </p:cNvSpPr>
          <p:nvPr>
            <p:ph type="title"/>
          </p:nvPr>
        </p:nvSpPr>
        <p:spPr>
          <a:xfrm>
            <a:off x="275550" y="285975"/>
            <a:ext cx="8592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3600" dirty="0" smtClean="0"/>
              <a:t>Ujicoba</a:t>
            </a:r>
            <a:endParaRPr sz="3600" dirty="0"/>
          </a:p>
        </p:txBody>
      </p:sp>
      <p:pic>
        <p:nvPicPr>
          <p:cNvPr id="5222" name="Google Shape;5222;p48"/>
          <p:cNvPicPr preferRelativeResize="0"/>
          <p:nvPr/>
        </p:nvPicPr>
        <p:blipFill rotWithShape="1">
          <a:blip r:embed="rId3">
            <a:alphaModFix/>
          </a:blip>
          <a:srcRect l="484" t="15290" r="4529" b="26636"/>
          <a:stretch/>
        </p:blipFill>
        <p:spPr>
          <a:xfrm>
            <a:off x="0" y="3181350"/>
            <a:ext cx="4063117" cy="1948800"/>
          </a:xfrm>
          <a:prstGeom prst="rect">
            <a:avLst/>
          </a:prstGeom>
          <a:noFill/>
          <a:ln>
            <a:noFill/>
          </a:ln>
        </p:spPr>
      </p:pic>
      <p:pic>
        <p:nvPicPr>
          <p:cNvPr id="5223" name="Google Shape;5223;p48"/>
          <p:cNvPicPr preferRelativeResize="0"/>
          <p:nvPr/>
        </p:nvPicPr>
        <p:blipFill rotWithShape="1">
          <a:blip r:embed="rId4">
            <a:alphaModFix/>
          </a:blip>
          <a:srcRect t="15098" b="31470"/>
          <a:stretch/>
        </p:blipFill>
        <p:spPr>
          <a:xfrm>
            <a:off x="0" y="1161800"/>
            <a:ext cx="4063117" cy="1701824"/>
          </a:xfrm>
          <a:prstGeom prst="rect">
            <a:avLst/>
          </a:prstGeom>
          <a:noFill/>
          <a:ln>
            <a:noFill/>
          </a:ln>
        </p:spPr>
      </p:pic>
      <p:sp>
        <p:nvSpPr>
          <p:cNvPr id="5225" name="Google Shape;5225;p48"/>
          <p:cNvSpPr txBox="1">
            <a:spLocks noGrp="1"/>
          </p:cNvSpPr>
          <p:nvPr>
            <p:ph type="body" idx="4294967295"/>
          </p:nvPr>
        </p:nvSpPr>
        <p:spPr>
          <a:xfrm>
            <a:off x="4350125" y="316675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dirty="0">
                <a:solidFill>
                  <a:srgbClr val="FFFFFF"/>
                </a:solidFill>
              </a:rPr>
              <a:t>Day 2</a:t>
            </a:r>
            <a:endParaRPr b="1" dirty="0">
              <a:solidFill>
                <a:srgbClr val="FFFFFF"/>
              </a:solidFill>
            </a:endParaRPr>
          </a:p>
        </p:txBody>
      </p:sp>
      <p:sp>
        <p:nvSpPr>
          <p:cNvPr id="5227" name="Google Shape;5227;p48"/>
          <p:cNvSpPr txBox="1">
            <a:spLocks noGrp="1"/>
          </p:cNvSpPr>
          <p:nvPr>
            <p:ph type="body" idx="4294967295"/>
          </p:nvPr>
        </p:nvSpPr>
        <p:spPr>
          <a:xfrm>
            <a:off x="4350125" y="116180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a:solidFill>
                  <a:srgbClr val="FFFFFF"/>
                </a:solidFill>
              </a:rPr>
              <a:t>Day 1</a:t>
            </a:r>
            <a:endParaRPr b="1">
              <a:solidFill>
                <a:srgbClr val="FFFFFF"/>
              </a:solidFill>
            </a:endParaRPr>
          </a:p>
        </p:txBody>
      </p:sp>
      <p:sp>
        <p:nvSpPr>
          <p:cNvPr id="14" name="Rectangle 13"/>
          <p:cNvSpPr/>
          <p:nvPr/>
        </p:nvSpPr>
        <p:spPr>
          <a:xfrm>
            <a:off x="4703793" y="2103221"/>
            <a:ext cx="4164657" cy="1384995"/>
          </a:xfrm>
          <a:prstGeom prst="rect">
            <a:avLst/>
          </a:prstGeom>
        </p:spPr>
        <p:txBody>
          <a:bodyPr wrap="square">
            <a:spAutoFit/>
          </a:bodyPr>
          <a:lstStyle/>
          <a:p>
            <a:pPr marL="342900" lvl="0" indent="-342900">
              <a:buFont typeface="+mj-lt"/>
              <a:buAutoNum type="arabicPeriod" startAt="18"/>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a:t>
            </a:r>
            <a:r>
              <a:rPr lang="en-US" dirty="0" smtClean="0">
                <a:solidFill>
                  <a:schemeClr val="bg1">
                    <a:lumMod val="50000"/>
                  </a:schemeClr>
                </a:solidFill>
              </a:rPr>
              <a:t>hypermedia; </a:t>
            </a:r>
            <a:endParaRPr lang="en-US" dirty="0">
              <a:solidFill>
                <a:schemeClr val="bg1">
                  <a:lumMod val="50000"/>
                </a:schemeClr>
              </a:solidFill>
            </a:endParaRPr>
          </a:p>
          <a:p>
            <a:pPr marL="342900" lvl="0" indent="-342900">
              <a:buFont typeface="+mj-lt"/>
              <a:buAutoNum type="arabicPeriod" startAt="18"/>
            </a:pPr>
            <a:endParaRPr lang="en-US" dirty="0" smtClean="0">
              <a:solidFill>
                <a:schemeClr val="bg1">
                  <a:lumMod val="50000"/>
                </a:schemeClr>
              </a:solidFill>
            </a:endParaRPr>
          </a:p>
          <a:p>
            <a:pPr marL="342900" lvl="0" indent="-342900">
              <a:buFont typeface="+mj-lt"/>
              <a:buAutoNum type="arabicPeriod" startAt="18"/>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uji</a:t>
            </a:r>
            <a:r>
              <a:rPr lang="en-US" dirty="0">
                <a:solidFill>
                  <a:schemeClr val="bg1">
                    <a:lumMod val="50000"/>
                  </a:schemeClr>
                </a:solidFill>
              </a:rPr>
              <a:t> </a:t>
            </a:r>
            <a:r>
              <a:rPr lang="en-US" dirty="0" err="1">
                <a:solidFill>
                  <a:schemeClr val="bg1">
                    <a:lumMod val="50000"/>
                  </a:schemeClr>
                </a:solidFill>
              </a:rPr>
              <a:t>coba</a:t>
            </a:r>
            <a:r>
              <a:rPr lang="en-US" dirty="0">
                <a:solidFill>
                  <a:schemeClr val="bg1">
                    <a:lumMod val="50000"/>
                  </a:schemeClr>
                </a:solidFill>
              </a:rPr>
              <a:t> </a:t>
            </a:r>
            <a:r>
              <a:rPr lang="en-US" dirty="0" err="1">
                <a:solidFill>
                  <a:schemeClr val="bg1">
                    <a:lumMod val="50000"/>
                  </a:schemeClr>
                </a:solidFill>
              </a:rPr>
              <a:t>prototipa</a:t>
            </a:r>
            <a:r>
              <a:rPr lang="en-US" dirty="0">
                <a:solidFill>
                  <a:schemeClr val="bg1">
                    <a:lumMod val="50000"/>
                  </a:schemeClr>
                </a:solidFill>
              </a:rPr>
              <a:t> </a:t>
            </a:r>
            <a:r>
              <a:rPr lang="en-US" dirty="0" smtClean="0">
                <a:solidFill>
                  <a:schemeClr val="bg1">
                    <a:lumMod val="50000"/>
                  </a:schemeClr>
                </a:solidFill>
              </a:rPr>
              <a:t>hypermedia; </a:t>
            </a:r>
            <a:endParaRPr lang="en-US" dirty="0">
              <a:solidFill>
                <a:schemeClr val="bg1">
                  <a:lumMod val="50000"/>
                </a:schemeClr>
              </a:solidFill>
            </a:endParaRPr>
          </a:p>
          <a:p>
            <a:pPr lvl="0"/>
            <a:endParaRPr lang="en-US" dirty="0" smtClean="0">
              <a:solidFill>
                <a:schemeClr val="bg1">
                  <a:lumMod val="50000"/>
                </a:schemeClr>
              </a:solidFill>
            </a:endParaRPr>
          </a:p>
        </p:txBody>
      </p:sp>
    </p:spTree>
    <p:extLst>
      <p:ext uri="{BB962C8B-B14F-4D97-AF65-F5344CB8AC3E}">
        <p14:creationId xmlns:p14="http://schemas.microsoft.com/office/powerpoint/2010/main" val="3414470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pic>
        <p:nvPicPr>
          <p:cNvPr id="5234" name="Google Shape;5234;p49"/>
          <p:cNvPicPr preferRelativeResize="0"/>
          <p:nvPr/>
        </p:nvPicPr>
        <p:blipFill rotWithShape="1">
          <a:blip r:embed="rId3">
            <a:alphaModFix/>
          </a:blip>
          <a:srcRect l="50793"/>
          <a:stretch/>
        </p:blipFill>
        <p:spPr>
          <a:xfrm>
            <a:off x="5573475" y="0"/>
            <a:ext cx="3570524" cy="5183574"/>
          </a:xfrm>
          <a:prstGeom prst="rect">
            <a:avLst/>
          </a:prstGeom>
          <a:noFill/>
          <a:ln>
            <a:noFill/>
          </a:ln>
        </p:spPr>
      </p:pic>
      <p:grpSp>
        <p:nvGrpSpPr>
          <p:cNvPr id="5238" name="Google Shape;5238;p49"/>
          <p:cNvGrpSpPr/>
          <p:nvPr/>
        </p:nvGrpSpPr>
        <p:grpSpPr>
          <a:xfrm>
            <a:off x="2420647" y="1470344"/>
            <a:ext cx="603397" cy="601767"/>
            <a:chOff x="3962775" y="2683025"/>
            <a:chExt cx="296175" cy="295375"/>
          </a:xfrm>
        </p:grpSpPr>
        <p:sp>
          <p:nvSpPr>
            <p:cNvPr id="5239" name="Google Shape;5239;p49"/>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0" name="Google Shape;5240;p49"/>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1" name="Google Shape;5241;p49"/>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sp>
        <p:nvSpPr>
          <p:cNvPr id="5242" name="Google Shape;5242;p49"/>
          <p:cNvSpPr txBox="1">
            <a:spLocks noGrp="1"/>
          </p:cNvSpPr>
          <p:nvPr>
            <p:ph type="subTitle" idx="1"/>
          </p:nvPr>
        </p:nvSpPr>
        <p:spPr>
          <a:xfrm>
            <a:off x="617978" y="2528177"/>
            <a:ext cx="3964819" cy="840900"/>
          </a:xfrm>
          <a:prstGeom prst="rect">
            <a:avLst/>
          </a:prstGeom>
        </p:spPr>
        <p:txBody>
          <a:bodyPr spcFirstLastPara="1" wrap="square" lIns="91425" tIns="91425" rIns="91425" bIns="91425" anchor="t" anchorCtr="0">
            <a:noAutofit/>
          </a:bodyPr>
          <a:lstStyle/>
          <a:p>
            <a:pPr lvl="0"/>
            <a:r>
              <a:rPr lang="en-US" sz="1600" dirty="0" err="1"/>
              <a:t>menyusun</a:t>
            </a:r>
            <a:r>
              <a:rPr lang="en-US" sz="1600" dirty="0"/>
              <a:t> </a:t>
            </a:r>
            <a:r>
              <a:rPr lang="en-US" sz="1600" dirty="0" err="1"/>
              <a:t>naskah</a:t>
            </a:r>
            <a:r>
              <a:rPr lang="en-US" sz="1600" dirty="0"/>
              <a:t> </a:t>
            </a:r>
            <a:r>
              <a:rPr lang="en-US" sz="1600" dirty="0" err="1"/>
              <a:t>bahan</a:t>
            </a:r>
            <a:r>
              <a:rPr lang="en-US" sz="1600" dirty="0"/>
              <a:t> </a:t>
            </a:r>
            <a:r>
              <a:rPr lang="en-US" sz="1600" dirty="0" err="1"/>
              <a:t>penyerta</a:t>
            </a:r>
            <a:r>
              <a:rPr lang="en-US" sz="1600" dirty="0"/>
              <a:t> media </a:t>
            </a:r>
            <a:r>
              <a:rPr lang="en-US" sz="1600" dirty="0" err="1"/>
              <a:t>pembelajaran</a:t>
            </a:r>
            <a:r>
              <a:rPr lang="en-US" sz="1600" dirty="0"/>
              <a:t> </a:t>
            </a:r>
            <a:r>
              <a:rPr lang="en-US" sz="1600" dirty="0" smtClean="0"/>
              <a:t>hypermedia;</a:t>
            </a:r>
            <a:endParaRPr lang="en-US" sz="1600" dirty="0"/>
          </a:p>
        </p:txBody>
      </p:sp>
      <p:sp>
        <p:nvSpPr>
          <p:cNvPr id="5246" name="Google Shape;5246;p49"/>
          <p:cNvSpPr txBox="1">
            <a:spLocks noGrp="1"/>
          </p:cNvSpPr>
          <p:nvPr>
            <p:ph type="subTitle" idx="5"/>
          </p:nvPr>
        </p:nvSpPr>
        <p:spPr>
          <a:xfrm>
            <a:off x="1373695" y="2158386"/>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20</a:t>
            </a:r>
            <a:endParaRPr dirty="0"/>
          </a:p>
        </p:txBody>
      </p:sp>
      <p:sp>
        <p:nvSpPr>
          <p:cNvPr id="18" name="Google Shape;5288;p51"/>
          <p:cNvSpPr txBox="1">
            <a:spLocks/>
          </p:cNvSpPr>
          <p:nvPr/>
        </p:nvSpPr>
        <p:spPr>
          <a:xfrm>
            <a:off x="6507125" y="-462505"/>
            <a:ext cx="255181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Menulis</a:t>
            </a:r>
            <a:r>
              <a:rPr lang="en-US" sz="2400" b="1" dirty="0" smtClean="0">
                <a:solidFill>
                  <a:schemeClr val="bg1"/>
                </a:solidFill>
              </a:rPr>
              <a:t> </a:t>
            </a:r>
            <a:r>
              <a:rPr lang="en-US" sz="2400" b="1" dirty="0" err="1" smtClean="0">
                <a:solidFill>
                  <a:schemeClr val="bg1"/>
                </a:solidFill>
              </a:rPr>
              <a:t>Naskah</a:t>
            </a:r>
            <a:endParaRPr lang="en-US" sz="2400" b="1" dirty="0">
              <a:solidFill>
                <a:schemeClr val="bg1"/>
              </a:solidFill>
            </a:endParaRPr>
          </a:p>
        </p:txBody>
      </p:sp>
    </p:spTree>
    <p:extLst>
      <p:ext uri="{BB962C8B-B14F-4D97-AF65-F5344CB8AC3E}">
        <p14:creationId xmlns:p14="http://schemas.microsoft.com/office/powerpoint/2010/main" val="1142409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2"/>
        <p:cNvGrpSpPr/>
        <p:nvPr/>
      </p:nvGrpSpPr>
      <p:grpSpPr>
        <a:xfrm>
          <a:off x="0" y="0"/>
          <a:ext cx="0" cy="0"/>
          <a:chOff x="0" y="0"/>
          <a:chExt cx="0" cy="0"/>
        </a:xfrm>
      </p:grpSpPr>
      <p:pic>
        <p:nvPicPr>
          <p:cNvPr id="5263" name="Google Shape;5263;p51"/>
          <p:cNvPicPr preferRelativeResize="0"/>
          <p:nvPr/>
        </p:nvPicPr>
        <p:blipFill rotWithShape="1">
          <a:blip r:embed="rId3">
            <a:alphaModFix/>
          </a:blip>
          <a:srcRect l="9241" r="36172"/>
          <a:stretch/>
        </p:blipFill>
        <p:spPr>
          <a:xfrm>
            <a:off x="-44525" y="0"/>
            <a:ext cx="4240476" cy="5177650"/>
          </a:xfrm>
          <a:prstGeom prst="rect">
            <a:avLst/>
          </a:prstGeom>
          <a:noFill/>
          <a:ln>
            <a:noFill/>
          </a:ln>
        </p:spPr>
      </p:pic>
      <p:grpSp>
        <p:nvGrpSpPr>
          <p:cNvPr id="5264" name="Google Shape;5264;p51"/>
          <p:cNvGrpSpPr/>
          <p:nvPr/>
        </p:nvGrpSpPr>
        <p:grpSpPr>
          <a:xfrm>
            <a:off x="3768189" y="-34200"/>
            <a:ext cx="5375861" cy="5177700"/>
            <a:chOff x="3768189" y="-23750"/>
            <a:chExt cx="5375861" cy="5177700"/>
          </a:xfrm>
        </p:grpSpPr>
        <p:sp>
          <p:nvSpPr>
            <p:cNvPr id="5265" name="Google Shape;5265;p51"/>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51"/>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67" name="Google Shape;5267;p51"/>
          <p:cNvSpPr/>
          <p:nvPr/>
        </p:nvSpPr>
        <p:spPr>
          <a:xfrm>
            <a:off x="5315148" y="4422492"/>
            <a:ext cx="318754" cy="415658"/>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68" name="Google Shape;5268;p51"/>
          <p:cNvGrpSpPr/>
          <p:nvPr/>
        </p:nvGrpSpPr>
        <p:grpSpPr>
          <a:xfrm>
            <a:off x="6827509" y="4420019"/>
            <a:ext cx="423112" cy="421012"/>
            <a:chOff x="-9961625" y="4048175"/>
            <a:chExt cx="357600" cy="355825"/>
          </a:xfrm>
        </p:grpSpPr>
        <p:sp>
          <p:nvSpPr>
            <p:cNvPr id="5269" name="Google Shape;5269;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0" name="Google Shape;5270;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5" name="Google Shape;5275;p51"/>
          <p:cNvGrpSpPr/>
          <p:nvPr/>
        </p:nvGrpSpPr>
        <p:grpSpPr>
          <a:xfrm>
            <a:off x="6042274" y="4434707"/>
            <a:ext cx="418468" cy="391580"/>
            <a:chOff x="-12643475" y="3657325"/>
            <a:chExt cx="353675" cy="330950"/>
          </a:xfrm>
        </p:grpSpPr>
        <p:sp>
          <p:nvSpPr>
            <p:cNvPr id="5276" name="Google Shape;5276;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2" name="Google Shape;5282;p51"/>
          <p:cNvGrpSpPr/>
          <p:nvPr/>
        </p:nvGrpSpPr>
        <p:grpSpPr>
          <a:xfrm>
            <a:off x="7617370" y="4430511"/>
            <a:ext cx="429106" cy="399637"/>
            <a:chOff x="-11295075" y="4092875"/>
            <a:chExt cx="355250" cy="330825"/>
          </a:xfrm>
        </p:grpSpPr>
        <p:sp>
          <p:nvSpPr>
            <p:cNvPr id="5283" name="Google Shape;5283;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88" name="Google Shape;5288;p51"/>
          <p:cNvSpPr txBox="1">
            <a:spLocks noGrp="1"/>
          </p:cNvSpPr>
          <p:nvPr>
            <p:ph type="title"/>
          </p:nvPr>
        </p:nvSpPr>
        <p:spPr>
          <a:xfrm>
            <a:off x="4320907" y="133122"/>
            <a:ext cx="3638400" cy="53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Pemanfaatan</a:t>
            </a:r>
            <a:endParaRPr dirty="0"/>
          </a:p>
        </p:txBody>
      </p:sp>
      <p:sp>
        <p:nvSpPr>
          <p:cNvPr id="5289" name="Google Shape;5289;p51"/>
          <p:cNvSpPr txBox="1">
            <a:spLocks noGrp="1"/>
          </p:cNvSpPr>
          <p:nvPr>
            <p:ph type="body" idx="1"/>
          </p:nvPr>
        </p:nvSpPr>
        <p:spPr>
          <a:xfrm>
            <a:off x="4071018" y="767332"/>
            <a:ext cx="5072982" cy="2225700"/>
          </a:xfrm>
          <a:prstGeom prst="rect">
            <a:avLst/>
          </a:prstGeom>
        </p:spPr>
        <p:txBody>
          <a:bodyPr spcFirstLastPara="1" wrap="square" lIns="91425" tIns="91425" rIns="91425" bIns="91425" anchor="t" anchorCtr="0">
            <a:noAutofit/>
          </a:bodyPr>
          <a:lstStyle/>
          <a:p>
            <a:pPr marL="355600" lvl="0" indent="-228600">
              <a:buFont typeface="+mj-lt"/>
              <a:buAutoNum type="arabicPeriod" startAt="21"/>
            </a:pPr>
            <a:r>
              <a:rPr lang="en-US" sz="1400" dirty="0" smtClean="0"/>
              <a:t> </a:t>
            </a:r>
            <a:r>
              <a:rPr lang="en-US" sz="1400" dirty="0" err="1" smtClean="0"/>
              <a:t>melaksanakan</a:t>
            </a:r>
            <a:r>
              <a:rPr lang="en-US" sz="1400" dirty="0" smtClean="0"/>
              <a:t> </a:t>
            </a:r>
            <a:r>
              <a:rPr lang="en-US" sz="1400" dirty="0" err="1"/>
              <a:t>studi</a:t>
            </a:r>
            <a:r>
              <a:rPr lang="en-US" sz="1400" dirty="0"/>
              <a:t> </a:t>
            </a:r>
            <a:r>
              <a:rPr lang="en-US" sz="1400" dirty="0" err="1"/>
              <a:t>kelayakan</a:t>
            </a:r>
            <a:r>
              <a:rPr lang="en-US" sz="1400" dirty="0"/>
              <a:t> </a:t>
            </a:r>
            <a:r>
              <a:rPr lang="en-US" sz="1400" dirty="0" err="1"/>
              <a:t>untuk</a:t>
            </a:r>
            <a:r>
              <a:rPr lang="en-US" sz="1400" dirty="0"/>
              <a:t> </a:t>
            </a:r>
            <a:r>
              <a:rPr lang="en-US" sz="1400" dirty="0" err="1" smtClean="0"/>
              <a:t>pemanfaatan</a:t>
            </a:r>
            <a:endParaRPr lang="en-US" sz="1400" dirty="0" smtClean="0"/>
          </a:p>
          <a:p>
            <a:pPr marL="127000" lvl="0" indent="0">
              <a:buNone/>
            </a:pPr>
            <a:r>
              <a:rPr lang="en-US" sz="1400" dirty="0"/>
              <a:t> </a:t>
            </a:r>
            <a:r>
              <a:rPr lang="en-US" sz="1400" dirty="0" smtClean="0"/>
              <a:t>       hypermedia; </a:t>
            </a:r>
            <a:endParaRPr lang="en-US" sz="1400" dirty="0"/>
          </a:p>
          <a:p>
            <a:pPr marL="127000" lvl="0" indent="0">
              <a:buNone/>
            </a:pPr>
            <a:endParaRPr lang="en-US" sz="1400" dirty="0" smtClean="0"/>
          </a:p>
          <a:p>
            <a:pPr marL="127000" lvl="0" indent="0">
              <a:buNone/>
            </a:pPr>
            <a:r>
              <a:rPr lang="en-US" sz="1400" dirty="0" smtClean="0"/>
              <a:t>22. </a:t>
            </a:r>
            <a:r>
              <a:rPr lang="en-US" sz="1400" dirty="0" err="1" smtClean="0"/>
              <a:t>melaksanakan</a:t>
            </a:r>
            <a:r>
              <a:rPr lang="en-US" sz="1400" dirty="0" smtClean="0"/>
              <a:t> </a:t>
            </a:r>
            <a:r>
              <a:rPr lang="en-US" sz="1400" dirty="0" err="1"/>
              <a:t>perintisan</a:t>
            </a:r>
            <a:r>
              <a:rPr lang="en-US" sz="1400" dirty="0"/>
              <a:t> </a:t>
            </a:r>
            <a:r>
              <a:rPr lang="en-US" sz="1400" dirty="0" err="1"/>
              <a:t>untuk</a:t>
            </a:r>
            <a:r>
              <a:rPr lang="en-US" sz="1400" dirty="0"/>
              <a:t> </a:t>
            </a:r>
            <a:r>
              <a:rPr lang="en-US" sz="1400" dirty="0" err="1" smtClean="0"/>
              <a:t>pemanfaatan</a:t>
            </a:r>
            <a:r>
              <a:rPr lang="en-US" sz="1400" dirty="0"/>
              <a:t> </a:t>
            </a:r>
            <a:endParaRPr lang="en-US" sz="1400" dirty="0" smtClean="0"/>
          </a:p>
          <a:p>
            <a:pPr marL="127000" lvl="0" indent="0">
              <a:buNone/>
            </a:pPr>
            <a:r>
              <a:rPr lang="en-US" sz="1400" dirty="0"/>
              <a:t> </a:t>
            </a:r>
            <a:r>
              <a:rPr lang="en-US" sz="1400" dirty="0" smtClean="0"/>
              <a:t>       hypermedia;</a:t>
            </a:r>
          </a:p>
          <a:p>
            <a:pPr marL="127000" lvl="0" indent="0">
              <a:buNone/>
            </a:pPr>
            <a:endParaRPr lang="en-US" sz="1400" dirty="0"/>
          </a:p>
          <a:p>
            <a:pPr marL="127000" lvl="0" indent="0">
              <a:buNone/>
            </a:pPr>
            <a:r>
              <a:rPr lang="en-US" sz="1400" dirty="0" smtClean="0"/>
              <a:t>23.  </a:t>
            </a:r>
            <a:r>
              <a:rPr lang="en-US" sz="1400" dirty="0" err="1" smtClean="0"/>
              <a:t>melaksanakan</a:t>
            </a:r>
            <a:r>
              <a:rPr lang="en-US" sz="1400" dirty="0" smtClean="0"/>
              <a:t> </a:t>
            </a:r>
            <a:r>
              <a:rPr lang="en-US" sz="1400" dirty="0" err="1"/>
              <a:t>orientasi</a:t>
            </a:r>
            <a:r>
              <a:rPr lang="en-US" sz="1400" dirty="0"/>
              <a:t> </a:t>
            </a:r>
            <a:r>
              <a:rPr lang="en-US" sz="1400" dirty="0" err="1"/>
              <a:t>untuk</a:t>
            </a:r>
            <a:r>
              <a:rPr lang="en-US" sz="1400" dirty="0"/>
              <a:t> </a:t>
            </a:r>
            <a:r>
              <a:rPr lang="en-US" sz="1400" dirty="0" err="1" smtClean="0"/>
              <a:t>pemanfaatan</a:t>
            </a:r>
            <a:endParaRPr lang="en-US" sz="1400" dirty="0" smtClean="0"/>
          </a:p>
          <a:p>
            <a:pPr marL="127000" lvl="0" indent="0">
              <a:buNone/>
            </a:pPr>
            <a:r>
              <a:rPr lang="en-US" sz="1400" dirty="0"/>
              <a:t> </a:t>
            </a:r>
            <a:r>
              <a:rPr lang="en-US" sz="1400" dirty="0" smtClean="0"/>
              <a:t>       hypermedia; </a:t>
            </a:r>
            <a:endParaRPr lang="en-US" sz="1400" dirty="0"/>
          </a:p>
          <a:p>
            <a:pPr marL="355600" lvl="0" indent="-228600">
              <a:buFont typeface="+mj-lt"/>
              <a:buAutoNum type="arabicPeriod" startAt="21"/>
            </a:pPr>
            <a:endParaRPr lang="en-US" sz="1400" dirty="0" smtClean="0"/>
          </a:p>
          <a:p>
            <a:pPr marL="127000" lvl="0" indent="0">
              <a:buNone/>
            </a:pPr>
            <a:r>
              <a:rPr lang="en-US" sz="1400" dirty="0" smtClean="0"/>
              <a:t>24. </a:t>
            </a:r>
            <a:r>
              <a:rPr lang="en-US" sz="1400" dirty="0" err="1" smtClean="0"/>
              <a:t>melakukan</a:t>
            </a:r>
            <a:r>
              <a:rPr lang="en-US" sz="1400" dirty="0" smtClean="0"/>
              <a:t> </a:t>
            </a:r>
            <a:r>
              <a:rPr lang="en-US" sz="1400" dirty="0" err="1"/>
              <a:t>pembimbingan</a:t>
            </a:r>
            <a:r>
              <a:rPr lang="en-US" sz="1400" dirty="0"/>
              <a:t> </a:t>
            </a:r>
            <a:r>
              <a:rPr lang="en-US" sz="1400" dirty="0" err="1"/>
              <a:t>pada</a:t>
            </a:r>
            <a:r>
              <a:rPr lang="en-US" sz="1400" dirty="0"/>
              <a:t> </a:t>
            </a:r>
            <a:r>
              <a:rPr lang="en-US" sz="1400" dirty="0" err="1"/>
              <a:t>pendidik</a:t>
            </a:r>
            <a:r>
              <a:rPr lang="en-US" sz="1400" dirty="0"/>
              <a:t> </a:t>
            </a:r>
            <a:r>
              <a:rPr lang="en-US" sz="1400" dirty="0" err="1"/>
              <a:t>atau</a:t>
            </a:r>
            <a:r>
              <a:rPr lang="en-US" sz="1400" dirty="0"/>
              <a:t> </a:t>
            </a:r>
            <a:r>
              <a:rPr lang="en-US" sz="1400" dirty="0" err="1" smtClean="0"/>
              <a:t>tenaga</a:t>
            </a:r>
            <a:endParaRPr lang="en-US" sz="1400" dirty="0" smtClean="0"/>
          </a:p>
          <a:p>
            <a:pPr marL="127000" lvl="0" indent="0">
              <a:buNone/>
            </a:pPr>
            <a:r>
              <a:rPr lang="en-US" sz="1400" dirty="0"/>
              <a:t> </a:t>
            </a:r>
            <a:r>
              <a:rPr lang="en-US" sz="1400" dirty="0" smtClean="0"/>
              <a:t>      </a:t>
            </a:r>
            <a:r>
              <a:rPr lang="en-US" sz="1400" dirty="0" err="1"/>
              <a:t>kependidikan</a:t>
            </a:r>
            <a:r>
              <a:rPr lang="en-US" sz="1400" dirty="0"/>
              <a:t> </a:t>
            </a:r>
            <a:r>
              <a:rPr lang="en-US" sz="1400" dirty="0" err="1"/>
              <a:t>untuk</a:t>
            </a:r>
            <a:r>
              <a:rPr lang="en-US" sz="1400" dirty="0"/>
              <a:t> </a:t>
            </a:r>
            <a:r>
              <a:rPr lang="en-US" sz="1400" dirty="0" err="1"/>
              <a:t>pemanfataan</a:t>
            </a:r>
            <a:r>
              <a:rPr lang="en-US" sz="1400" dirty="0"/>
              <a:t>  </a:t>
            </a:r>
            <a:r>
              <a:rPr lang="en-US" sz="1400" dirty="0" smtClean="0"/>
              <a:t>hypermedia; </a:t>
            </a:r>
          </a:p>
          <a:p>
            <a:pPr marL="127000" lvl="0" indent="0">
              <a:buNone/>
            </a:pPr>
            <a:endParaRPr lang="en-US" sz="1400" dirty="0"/>
          </a:p>
          <a:p>
            <a:pPr marL="127000" lvl="0" indent="0">
              <a:buNone/>
            </a:pPr>
            <a:r>
              <a:rPr lang="en-US" sz="1400" dirty="0" smtClean="0"/>
              <a:t>25.  </a:t>
            </a:r>
            <a:r>
              <a:rPr lang="en-US" sz="1400" dirty="0" err="1" smtClean="0"/>
              <a:t>melakukan</a:t>
            </a:r>
            <a:r>
              <a:rPr lang="en-US" sz="1400" dirty="0" smtClean="0"/>
              <a:t> </a:t>
            </a:r>
            <a:r>
              <a:rPr lang="en-US" sz="1400" dirty="0" err="1"/>
              <a:t>kegiatan</a:t>
            </a:r>
            <a:r>
              <a:rPr lang="en-US" sz="1400" dirty="0"/>
              <a:t> </a:t>
            </a:r>
            <a:r>
              <a:rPr lang="en-US" sz="1400" dirty="0" err="1"/>
              <a:t>layanan</a:t>
            </a:r>
            <a:r>
              <a:rPr lang="en-US" sz="1400" dirty="0"/>
              <a:t> </a:t>
            </a:r>
            <a:r>
              <a:rPr lang="en-US" sz="1400" dirty="0" err="1"/>
              <a:t>konsultasi</a:t>
            </a:r>
            <a:r>
              <a:rPr lang="en-US" sz="1400" dirty="0"/>
              <a:t> </a:t>
            </a:r>
            <a:r>
              <a:rPr lang="en-US" sz="1400" dirty="0" err="1"/>
              <a:t>dalam</a:t>
            </a:r>
            <a:r>
              <a:rPr lang="en-US" sz="1400" dirty="0"/>
              <a:t> </a:t>
            </a:r>
            <a:r>
              <a:rPr lang="en-US" sz="1400" dirty="0" err="1" smtClean="0"/>
              <a:t>rangka</a:t>
            </a:r>
            <a:endParaRPr lang="en-US" sz="1400" dirty="0" smtClean="0"/>
          </a:p>
          <a:p>
            <a:pPr marL="127000" lvl="0" indent="0">
              <a:buNone/>
            </a:pPr>
            <a:r>
              <a:rPr lang="en-US" sz="1400" dirty="0" smtClean="0"/>
              <a:t>       </a:t>
            </a:r>
            <a:r>
              <a:rPr lang="en-US" sz="1400" dirty="0" err="1"/>
              <a:t>pemanfataan</a:t>
            </a:r>
            <a:r>
              <a:rPr lang="en-US" sz="1400" dirty="0"/>
              <a:t> </a:t>
            </a:r>
            <a:r>
              <a:rPr lang="en-US" sz="1400" dirty="0" smtClean="0"/>
              <a:t>hypermedia;</a:t>
            </a:r>
            <a:endParaRPr lang="en-US" sz="1400" dirty="0"/>
          </a:p>
        </p:txBody>
      </p:sp>
    </p:spTree>
    <p:extLst>
      <p:ext uri="{BB962C8B-B14F-4D97-AF65-F5344CB8AC3E}">
        <p14:creationId xmlns:p14="http://schemas.microsoft.com/office/powerpoint/2010/main" val="3764709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4"/>
        <p:cNvGrpSpPr/>
        <p:nvPr/>
      </p:nvGrpSpPr>
      <p:grpSpPr>
        <a:xfrm>
          <a:off x="0" y="0"/>
          <a:ext cx="0" cy="0"/>
          <a:chOff x="0" y="0"/>
          <a:chExt cx="0" cy="0"/>
        </a:xfrm>
      </p:grpSpPr>
      <p:sp>
        <p:nvSpPr>
          <p:cNvPr id="5335" name="Google Shape;5335;p56"/>
          <p:cNvSpPr txBox="1">
            <a:spLocks noGrp="1"/>
          </p:cNvSpPr>
          <p:nvPr>
            <p:ph type="title"/>
          </p:nvPr>
        </p:nvSpPr>
        <p:spPr>
          <a:xfrm>
            <a:off x="5109900" y="1629068"/>
            <a:ext cx="3599100" cy="6299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dirty="0" err="1" smtClean="0"/>
              <a:t>Fasilitasi</a:t>
            </a:r>
            <a:r>
              <a:rPr lang="en-US" sz="2400" dirty="0" smtClean="0"/>
              <a:t> </a:t>
            </a:r>
            <a:r>
              <a:rPr lang="en-US" sz="2400" dirty="0" err="1" smtClean="0"/>
              <a:t>dan</a:t>
            </a:r>
            <a:r>
              <a:rPr lang="en-US" sz="2400" dirty="0" smtClean="0"/>
              <a:t> </a:t>
            </a:r>
            <a:r>
              <a:rPr lang="en-US" sz="2400" dirty="0" err="1" smtClean="0"/>
              <a:t>Sosialisasi</a:t>
            </a:r>
            <a:endParaRPr sz="2400" dirty="0"/>
          </a:p>
        </p:txBody>
      </p:sp>
      <p:grpSp>
        <p:nvGrpSpPr>
          <p:cNvPr id="5336" name="Google Shape;5336;p56"/>
          <p:cNvGrpSpPr/>
          <p:nvPr/>
        </p:nvGrpSpPr>
        <p:grpSpPr>
          <a:xfrm>
            <a:off x="359402" y="1209463"/>
            <a:ext cx="3582102" cy="2724569"/>
            <a:chOff x="761990" y="1565538"/>
            <a:chExt cx="3582102" cy="2724569"/>
          </a:xfrm>
        </p:grpSpPr>
        <p:pic>
          <p:nvPicPr>
            <p:cNvPr id="5337" name="Google Shape;5337;p56"/>
            <p:cNvPicPr preferRelativeResize="0"/>
            <p:nvPr/>
          </p:nvPicPr>
          <p:blipFill rotWithShape="1">
            <a:blip r:embed="rId3">
              <a:alphaModFix/>
            </a:blip>
            <a:srcRect b="21179"/>
            <a:stretch/>
          </p:blipFill>
          <p:spPr>
            <a:xfrm>
              <a:off x="869200" y="1674824"/>
              <a:ext cx="3372802" cy="2071201"/>
            </a:xfrm>
            <a:prstGeom prst="rect">
              <a:avLst/>
            </a:prstGeom>
            <a:noFill/>
            <a:ln>
              <a:noFill/>
            </a:ln>
          </p:spPr>
        </p:pic>
        <p:grpSp>
          <p:nvGrpSpPr>
            <p:cNvPr id="5338" name="Google Shape;5338;p56"/>
            <p:cNvGrpSpPr/>
            <p:nvPr/>
          </p:nvGrpSpPr>
          <p:grpSpPr>
            <a:xfrm>
              <a:off x="761990" y="1565538"/>
              <a:ext cx="3582102" cy="2724569"/>
              <a:chOff x="3422350" y="731675"/>
              <a:chExt cx="4831537" cy="3674898"/>
            </a:xfrm>
          </p:grpSpPr>
          <p:sp>
            <p:nvSpPr>
              <p:cNvPr id="5339" name="Google Shape;5339;p56"/>
              <p:cNvSpPr/>
              <p:nvPr/>
            </p:nvSpPr>
            <p:spPr>
              <a:xfrm>
                <a:off x="5352325" y="4031650"/>
                <a:ext cx="958800" cy="2553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56"/>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56"/>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56"/>
              <p:cNvSpPr/>
              <p:nvPr/>
            </p:nvSpPr>
            <p:spPr>
              <a:xfrm>
                <a:off x="5183975" y="3763900"/>
                <a:ext cx="87000" cy="252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56"/>
              <p:cNvSpPr/>
              <p:nvPr/>
            </p:nvSpPr>
            <p:spPr>
              <a:xfrm>
                <a:off x="5348300" y="3810000"/>
                <a:ext cx="981000" cy="185400"/>
              </a:xfrm>
              <a:prstGeom prst="rect">
                <a:avLst/>
              </a:prstGeom>
              <a:solidFill>
                <a:srgbClr val="A0A0A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56"/>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56"/>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56"/>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56"/>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56"/>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56"/>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56"/>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1" name="Google Shape;5351;p56"/>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2" name="Google Shape;5352;p56"/>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56"/>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56"/>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56"/>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56"/>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56"/>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56"/>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56"/>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56"/>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56"/>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62" name="Google Shape;5362;p56"/>
          <p:cNvSpPr txBox="1">
            <a:spLocks noGrp="1"/>
          </p:cNvSpPr>
          <p:nvPr>
            <p:ph type="title" idx="2"/>
          </p:nvPr>
        </p:nvSpPr>
        <p:spPr>
          <a:xfrm>
            <a:off x="4600087" y="2651293"/>
            <a:ext cx="4393274" cy="595340"/>
          </a:xfrm>
          <a:prstGeom prst="rect">
            <a:avLst/>
          </a:prstGeom>
        </p:spPr>
        <p:txBody>
          <a:bodyPr spcFirstLastPara="1" wrap="square" lIns="91425" tIns="91425" rIns="91425" bIns="91425" anchor="t" anchorCtr="0">
            <a:noAutofit/>
          </a:bodyPr>
          <a:lstStyle/>
          <a:p>
            <a:pPr lvl="0"/>
            <a:r>
              <a:rPr lang="en-US" dirty="0" err="1"/>
              <a:t>melakukan</a:t>
            </a:r>
            <a:r>
              <a:rPr lang="en-US" dirty="0"/>
              <a:t> </a:t>
            </a:r>
            <a:r>
              <a:rPr lang="en-US" dirty="0" err="1"/>
              <a:t>fasilitasi</a:t>
            </a:r>
            <a:r>
              <a:rPr lang="en-US" dirty="0"/>
              <a:t> </a:t>
            </a:r>
            <a:r>
              <a:rPr lang="en-US" dirty="0" err="1"/>
              <a:t>untuk</a:t>
            </a:r>
            <a:r>
              <a:rPr lang="en-US" dirty="0"/>
              <a:t> </a:t>
            </a:r>
            <a:r>
              <a:rPr lang="en-US" dirty="0" err="1" smtClean="0"/>
              <a:t>pemanfaatan</a:t>
            </a:r>
            <a:r>
              <a:rPr lang="en-US" dirty="0" smtClean="0"/>
              <a:t> hypermedia; </a:t>
            </a:r>
            <a:br>
              <a:rPr lang="en-US" dirty="0" smtClean="0"/>
            </a:br>
            <a:r>
              <a:rPr lang="en-US" dirty="0" smtClean="0"/>
              <a:t/>
            </a:r>
            <a:br>
              <a:rPr lang="en-US" dirty="0" smtClean="0"/>
            </a:br>
            <a:r>
              <a:rPr lang="en-US" dirty="0"/>
              <a:t/>
            </a:r>
            <a:br>
              <a:rPr lang="en-US" dirty="0"/>
            </a:br>
            <a:r>
              <a:rPr lang="en-US" dirty="0" err="1"/>
              <a:t>melaksanakan</a:t>
            </a:r>
            <a:r>
              <a:rPr lang="en-US" dirty="0"/>
              <a:t> </a:t>
            </a:r>
            <a:r>
              <a:rPr lang="en-US" dirty="0" err="1"/>
              <a:t>sosialisasi</a:t>
            </a:r>
            <a:r>
              <a:rPr lang="en-US" dirty="0"/>
              <a:t> model </a:t>
            </a:r>
            <a:r>
              <a:rPr lang="en-US" dirty="0" err="1"/>
              <a:t>dalam</a:t>
            </a:r>
            <a:r>
              <a:rPr lang="en-US" dirty="0"/>
              <a:t> </a:t>
            </a:r>
            <a:r>
              <a:rPr lang="en-US" dirty="0" err="1"/>
              <a:t>rangka</a:t>
            </a:r>
            <a:r>
              <a:rPr lang="en-US" dirty="0"/>
              <a:t>  </a:t>
            </a:r>
            <a:r>
              <a:rPr lang="en-US" dirty="0" err="1"/>
              <a:t>pemanfaatan</a:t>
            </a:r>
            <a:r>
              <a:rPr lang="en-US" dirty="0"/>
              <a:t>  </a:t>
            </a:r>
            <a:r>
              <a:rPr lang="en-US" dirty="0" smtClean="0"/>
              <a:t>hypermedia; </a:t>
            </a:r>
            <a:r>
              <a:rPr lang="en-US" dirty="0"/>
              <a:t/>
            </a:r>
            <a:br>
              <a:rPr lang="en-US" dirty="0"/>
            </a:br>
            <a:r>
              <a:rPr lang="en-US" dirty="0" smtClean="0"/>
              <a:t/>
            </a:r>
            <a:br>
              <a:rPr lang="en-US" dirty="0" smtClean="0"/>
            </a:br>
            <a:r>
              <a:rPr lang="en-US" dirty="0" err="1" smtClean="0"/>
              <a:t>mengendalikan</a:t>
            </a:r>
            <a:r>
              <a:rPr lang="en-US" dirty="0" smtClean="0"/>
              <a:t>/</a:t>
            </a:r>
            <a:r>
              <a:rPr lang="en-US" dirty="0" err="1" smtClean="0"/>
              <a:t>memantau</a:t>
            </a:r>
            <a:r>
              <a:rPr lang="en-US" dirty="0" smtClean="0"/>
              <a:t> </a:t>
            </a:r>
            <a:r>
              <a:rPr lang="en-US" dirty="0" err="1"/>
              <a:t>sistem</a:t>
            </a:r>
            <a:r>
              <a:rPr lang="en-US" dirty="0"/>
              <a:t> model </a:t>
            </a:r>
            <a:r>
              <a:rPr lang="en-US" dirty="0" err="1"/>
              <a:t>pembelajaran</a:t>
            </a:r>
            <a:r>
              <a:rPr lang="en-US" dirty="0"/>
              <a:t> </a:t>
            </a:r>
            <a:r>
              <a:rPr lang="en-US" dirty="0" err="1"/>
              <a:t>terhadap</a:t>
            </a:r>
            <a:r>
              <a:rPr lang="en-US" dirty="0"/>
              <a:t> </a:t>
            </a:r>
            <a:r>
              <a:rPr lang="en-US" dirty="0" err="1"/>
              <a:t>pemanfaatan</a:t>
            </a:r>
            <a:r>
              <a:rPr lang="en-US" dirty="0"/>
              <a:t> </a:t>
            </a:r>
            <a:r>
              <a:rPr lang="en-US" dirty="0" smtClean="0"/>
              <a:t>hypermedia; </a:t>
            </a:r>
            <a:r>
              <a:rPr lang="en-US" dirty="0"/>
              <a:t/>
            </a:r>
            <a:br>
              <a:rPr lang="en-US" dirty="0"/>
            </a:br>
            <a:endParaRPr lang="en-US" dirty="0"/>
          </a:p>
        </p:txBody>
      </p:sp>
      <p:sp>
        <p:nvSpPr>
          <p:cNvPr id="3" name="TextBox 2"/>
          <p:cNvSpPr txBox="1"/>
          <p:nvPr/>
        </p:nvSpPr>
        <p:spPr>
          <a:xfrm>
            <a:off x="4166955" y="2753345"/>
            <a:ext cx="433132" cy="307777"/>
          </a:xfrm>
          <a:prstGeom prst="rect">
            <a:avLst/>
          </a:prstGeom>
          <a:noFill/>
        </p:spPr>
        <p:txBody>
          <a:bodyPr wrap="none" rtlCol="0">
            <a:spAutoFit/>
          </a:bodyPr>
          <a:lstStyle/>
          <a:p>
            <a:r>
              <a:rPr lang="en-US" dirty="0" smtClean="0">
                <a:solidFill>
                  <a:schemeClr val="bg1">
                    <a:lumMod val="50000"/>
                  </a:schemeClr>
                </a:solidFill>
              </a:rPr>
              <a:t>26.</a:t>
            </a:r>
            <a:endParaRPr lang="en-US" dirty="0">
              <a:solidFill>
                <a:schemeClr val="bg1">
                  <a:lumMod val="50000"/>
                </a:schemeClr>
              </a:solidFill>
            </a:endParaRPr>
          </a:p>
        </p:txBody>
      </p:sp>
      <p:sp>
        <p:nvSpPr>
          <p:cNvPr id="32" name="TextBox 31"/>
          <p:cNvSpPr txBox="1"/>
          <p:nvPr/>
        </p:nvSpPr>
        <p:spPr>
          <a:xfrm>
            <a:off x="4156637" y="3406572"/>
            <a:ext cx="433132" cy="307777"/>
          </a:xfrm>
          <a:prstGeom prst="rect">
            <a:avLst/>
          </a:prstGeom>
          <a:noFill/>
        </p:spPr>
        <p:txBody>
          <a:bodyPr wrap="none" rtlCol="0">
            <a:spAutoFit/>
          </a:bodyPr>
          <a:lstStyle/>
          <a:p>
            <a:r>
              <a:rPr lang="en-US" dirty="0" smtClean="0">
                <a:solidFill>
                  <a:schemeClr val="bg1">
                    <a:lumMod val="50000"/>
                  </a:schemeClr>
                </a:solidFill>
              </a:rPr>
              <a:t>27.</a:t>
            </a:r>
            <a:endParaRPr lang="en-US" dirty="0">
              <a:solidFill>
                <a:schemeClr val="bg1">
                  <a:lumMod val="50000"/>
                </a:schemeClr>
              </a:solidFill>
            </a:endParaRPr>
          </a:p>
        </p:txBody>
      </p:sp>
      <p:sp>
        <p:nvSpPr>
          <p:cNvPr id="33" name="TextBox 32"/>
          <p:cNvSpPr txBox="1"/>
          <p:nvPr/>
        </p:nvSpPr>
        <p:spPr>
          <a:xfrm>
            <a:off x="4156637" y="3986374"/>
            <a:ext cx="433132" cy="307777"/>
          </a:xfrm>
          <a:prstGeom prst="rect">
            <a:avLst/>
          </a:prstGeom>
          <a:noFill/>
        </p:spPr>
        <p:txBody>
          <a:bodyPr wrap="none" rtlCol="0">
            <a:spAutoFit/>
          </a:bodyPr>
          <a:lstStyle/>
          <a:p>
            <a:r>
              <a:rPr lang="en-US" dirty="0" smtClean="0">
                <a:solidFill>
                  <a:schemeClr val="bg1">
                    <a:lumMod val="50000"/>
                  </a:schemeClr>
                </a:solidFill>
              </a:rPr>
              <a:t>28.</a:t>
            </a:r>
            <a:endParaRPr lang="en-US" dirty="0">
              <a:solidFill>
                <a:schemeClr val="bg1">
                  <a:lumMod val="50000"/>
                </a:schemeClr>
              </a:solidFill>
            </a:endParaRPr>
          </a:p>
        </p:txBody>
      </p:sp>
    </p:spTree>
    <p:extLst>
      <p:ext uri="{BB962C8B-B14F-4D97-AF65-F5344CB8AC3E}">
        <p14:creationId xmlns:p14="http://schemas.microsoft.com/office/powerpoint/2010/main" val="10272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sp>
        <p:nvSpPr>
          <p:cNvPr id="5367" name="Google Shape;5367;p57"/>
          <p:cNvSpPr txBox="1">
            <a:spLocks noGrp="1"/>
          </p:cNvSpPr>
          <p:nvPr>
            <p:ph type="title"/>
          </p:nvPr>
        </p:nvSpPr>
        <p:spPr>
          <a:xfrm flipH="1">
            <a:off x="462150" y="1688525"/>
            <a:ext cx="35991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US" dirty="0" err="1" smtClean="0"/>
              <a:t>Evaluasi</a:t>
            </a:r>
            <a:endParaRPr dirty="0"/>
          </a:p>
        </p:txBody>
      </p:sp>
      <p:grpSp>
        <p:nvGrpSpPr>
          <p:cNvPr id="5368" name="Google Shape;5368;p57"/>
          <p:cNvGrpSpPr/>
          <p:nvPr/>
        </p:nvGrpSpPr>
        <p:grpSpPr>
          <a:xfrm>
            <a:off x="6266031" y="918118"/>
            <a:ext cx="1607213" cy="3204997"/>
            <a:chOff x="2487400" y="238125"/>
            <a:chExt cx="2621025" cy="5226675"/>
          </a:xfrm>
        </p:grpSpPr>
        <p:sp>
          <p:nvSpPr>
            <p:cNvPr id="5369" name="Google Shape;5369;p57"/>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7"/>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7"/>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7"/>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7"/>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7"/>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7"/>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6" name="Google Shape;5376;p57"/>
          <p:cNvPicPr preferRelativeResize="0"/>
          <p:nvPr/>
        </p:nvPicPr>
        <p:blipFill rotWithShape="1">
          <a:blip r:embed="rId3">
            <a:alphaModFix/>
          </a:blip>
          <a:srcRect b="13217"/>
          <a:stretch/>
        </p:blipFill>
        <p:spPr>
          <a:xfrm>
            <a:off x="6317850" y="1169450"/>
            <a:ext cx="1508325" cy="2671651"/>
          </a:xfrm>
          <a:prstGeom prst="rect">
            <a:avLst/>
          </a:prstGeom>
          <a:noFill/>
          <a:ln>
            <a:noFill/>
          </a:ln>
        </p:spPr>
      </p:pic>
      <p:sp>
        <p:nvSpPr>
          <p:cNvPr id="5377" name="Google Shape;5377;p57"/>
          <p:cNvSpPr txBox="1">
            <a:spLocks noGrp="1"/>
          </p:cNvSpPr>
          <p:nvPr>
            <p:ph type="title" idx="2"/>
          </p:nvPr>
        </p:nvSpPr>
        <p:spPr>
          <a:xfrm flipH="1">
            <a:off x="941048" y="2414988"/>
            <a:ext cx="3333002" cy="1164900"/>
          </a:xfrm>
          <a:prstGeom prst="rect">
            <a:avLst/>
          </a:prstGeom>
        </p:spPr>
        <p:txBody>
          <a:bodyPr spcFirstLastPara="1" wrap="square" lIns="91425" tIns="91425" rIns="91425" bIns="91425" anchor="t" anchorCtr="0">
            <a:noAutofit/>
          </a:bodyPr>
          <a:lstStyle/>
          <a:p>
            <a:pPr lvl="0" algn="l"/>
            <a:r>
              <a:rPr lang="en-US" dirty="0" err="1"/>
              <a:t>menyusun</a:t>
            </a:r>
            <a:r>
              <a:rPr lang="en-US" dirty="0"/>
              <a:t> </a:t>
            </a:r>
            <a:r>
              <a:rPr lang="en-US" dirty="0" err="1"/>
              <a:t>desain</a:t>
            </a:r>
            <a:r>
              <a:rPr lang="en-US" dirty="0"/>
              <a:t> </a:t>
            </a:r>
            <a:r>
              <a:rPr lang="en-US" dirty="0" err="1"/>
              <a:t>evaluasi</a:t>
            </a:r>
            <a:r>
              <a:rPr lang="en-US" dirty="0"/>
              <a:t> </a:t>
            </a:r>
            <a:r>
              <a:rPr lang="en-US" dirty="0" err="1"/>
              <a:t>untuk</a:t>
            </a:r>
            <a:r>
              <a:rPr lang="en-US" dirty="0"/>
              <a:t> </a:t>
            </a:r>
            <a:r>
              <a:rPr lang="en-US" dirty="0" err="1"/>
              <a:t>pemanfaatan</a:t>
            </a:r>
            <a:r>
              <a:rPr lang="en-US" dirty="0"/>
              <a:t> </a:t>
            </a:r>
            <a:r>
              <a:rPr lang="en-US" dirty="0" smtClean="0"/>
              <a:t>hypermedia; </a:t>
            </a:r>
            <a:r>
              <a:rPr lang="en-US" dirty="0"/>
              <a:t/>
            </a:r>
            <a:br>
              <a:rPr lang="en-US" dirty="0"/>
            </a:br>
            <a:r>
              <a:rPr lang="en-US" dirty="0" smtClean="0"/>
              <a:t/>
            </a:r>
            <a:br>
              <a:rPr lang="en-US" dirty="0" smtClean="0"/>
            </a:br>
            <a:r>
              <a:rPr lang="en-US" dirty="0" err="1" smtClean="0"/>
              <a:t>menyusun</a:t>
            </a:r>
            <a:r>
              <a:rPr lang="en-US" dirty="0" smtClean="0"/>
              <a:t> </a:t>
            </a:r>
            <a:r>
              <a:rPr lang="en-US" dirty="0" err="1"/>
              <a:t>instrumen</a:t>
            </a:r>
            <a:r>
              <a:rPr lang="en-US" dirty="0"/>
              <a:t> </a:t>
            </a:r>
            <a:r>
              <a:rPr lang="en-US" dirty="0" err="1"/>
              <a:t>evaluasi</a:t>
            </a:r>
            <a:r>
              <a:rPr lang="en-US" dirty="0"/>
              <a:t> </a:t>
            </a:r>
            <a:r>
              <a:rPr lang="en-US" dirty="0" err="1"/>
              <a:t>untuk</a:t>
            </a:r>
            <a:r>
              <a:rPr lang="en-US" dirty="0"/>
              <a:t> </a:t>
            </a:r>
            <a:r>
              <a:rPr lang="en-US" dirty="0" err="1"/>
              <a:t>pemanfaatan</a:t>
            </a:r>
            <a:r>
              <a:rPr lang="en-US" dirty="0"/>
              <a:t> </a:t>
            </a:r>
            <a:r>
              <a:rPr lang="en-US" dirty="0" smtClean="0"/>
              <a:t>hypermedia; </a:t>
            </a:r>
            <a:r>
              <a:rPr lang="en-US" dirty="0" err="1"/>
              <a:t>dan</a:t>
            </a:r>
            <a:r>
              <a:rPr lang="en-US" dirty="0"/>
              <a:t> </a:t>
            </a:r>
            <a:br>
              <a:rPr lang="en-US" dirty="0"/>
            </a:br>
            <a:r>
              <a:rPr lang="en-US" dirty="0" smtClean="0"/>
              <a:t/>
            </a:r>
            <a:br>
              <a:rPr lang="en-US" dirty="0" smtClean="0"/>
            </a:br>
            <a:r>
              <a:rPr lang="en-US" dirty="0" err="1" smtClean="0"/>
              <a:t>melakukan</a:t>
            </a:r>
            <a:r>
              <a:rPr lang="en-US" dirty="0" smtClean="0"/>
              <a:t> </a:t>
            </a:r>
            <a:r>
              <a:rPr lang="en-US" dirty="0" err="1"/>
              <a:t>evaluasi</a:t>
            </a:r>
            <a:r>
              <a:rPr lang="en-US" dirty="0"/>
              <a:t> </a:t>
            </a:r>
            <a:r>
              <a:rPr lang="en-US" dirty="0" err="1"/>
              <a:t>untuk</a:t>
            </a:r>
            <a:r>
              <a:rPr lang="en-US" dirty="0"/>
              <a:t> </a:t>
            </a:r>
            <a:r>
              <a:rPr lang="en-US" dirty="0" err="1"/>
              <a:t>pemanfaatan</a:t>
            </a:r>
            <a:r>
              <a:rPr lang="en-US" dirty="0"/>
              <a:t> </a:t>
            </a:r>
            <a:r>
              <a:rPr lang="en-US" dirty="0" smtClean="0"/>
              <a:t>hypermedia.</a:t>
            </a:r>
            <a:endParaRPr dirty="0"/>
          </a:p>
        </p:txBody>
      </p:sp>
      <p:sp>
        <p:nvSpPr>
          <p:cNvPr id="13" name="TextBox 12"/>
          <p:cNvSpPr txBox="1"/>
          <p:nvPr/>
        </p:nvSpPr>
        <p:spPr>
          <a:xfrm>
            <a:off x="636728" y="2463496"/>
            <a:ext cx="433132" cy="307777"/>
          </a:xfrm>
          <a:prstGeom prst="rect">
            <a:avLst/>
          </a:prstGeom>
          <a:noFill/>
        </p:spPr>
        <p:txBody>
          <a:bodyPr wrap="none" rtlCol="0">
            <a:spAutoFit/>
          </a:bodyPr>
          <a:lstStyle/>
          <a:p>
            <a:r>
              <a:rPr lang="en-US" dirty="0" smtClean="0">
                <a:solidFill>
                  <a:schemeClr val="bg1">
                    <a:lumMod val="50000"/>
                  </a:schemeClr>
                </a:solidFill>
              </a:rPr>
              <a:t>29.</a:t>
            </a:r>
            <a:endParaRPr lang="en-US" dirty="0">
              <a:solidFill>
                <a:schemeClr val="bg1">
                  <a:lumMod val="50000"/>
                </a:schemeClr>
              </a:solidFill>
            </a:endParaRPr>
          </a:p>
        </p:txBody>
      </p:sp>
      <p:sp>
        <p:nvSpPr>
          <p:cNvPr id="14" name="TextBox 13"/>
          <p:cNvSpPr txBox="1"/>
          <p:nvPr/>
        </p:nvSpPr>
        <p:spPr>
          <a:xfrm>
            <a:off x="614470" y="3088500"/>
            <a:ext cx="433132" cy="307777"/>
          </a:xfrm>
          <a:prstGeom prst="rect">
            <a:avLst/>
          </a:prstGeom>
          <a:noFill/>
        </p:spPr>
        <p:txBody>
          <a:bodyPr wrap="none" rtlCol="0">
            <a:spAutoFit/>
          </a:bodyPr>
          <a:lstStyle/>
          <a:p>
            <a:r>
              <a:rPr lang="en-US" dirty="0" smtClean="0">
                <a:solidFill>
                  <a:schemeClr val="bg1">
                    <a:lumMod val="50000"/>
                  </a:schemeClr>
                </a:solidFill>
              </a:rPr>
              <a:t>30.</a:t>
            </a:r>
            <a:endParaRPr lang="en-US" dirty="0">
              <a:solidFill>
                <a:schemeClr val="bg1">
                  <a:lumMod val="50000"/>
                </a:schemeClr>
              </a:solidFill>
            </a:endParaRPr>
          </a:p>
        </p:txBody>
      </p:sp>
      <p:sp>
        <p:nvSpPr>
          <p:cNvPr id="15" name="TextBox 14"/>
          <p:cNvSpPr txBox="1"/>
          <p:nvPr/>
        </p:nvSpPr>
        <p:spPr>
          <a:xfrm>
            <a:off x="623034" y="3744326"/>
            <a:ext cx="433132" cy="307777"/>
          </a:xfrm>
          <a:prstGeom prst="rect">
            <a:avLst/>
          </a:prstGeom>
          <a:noFill/>
        </p:spPr>
        <p:txBody>
          <a:bodyPr wrap="none" rtlCol="0">
            <a:spAutoFit/>
          </a:bodyPr>
          <a:lstStyle/>
          <a:p>
            <a:r>
              <a:rPr lang="en-US" dirty="0" smtClean="0">
                <a:solidFill>
                  <a:schemeClr val="bg1">
                    <a:lumMod val="50000"/>
                  </a:schemeClr>
                </a:solidFill>
              </a:rPr>
              <a:t>31.</a:t>
            </a:r>
            <a:endParaRPr lang="en-US" dirty="0">
              <a:solidFill>
                <a:schemeClr val="bg1">
                  <a:lumMod val="50000"/>
                </a:schemeClr>
              </a:solidFill>
            </a:endParaRPr>
          </a:p>
        </p:txBody>
      </p:sp>
    </p:spTree>
    <p:extLst>
      <p:ext uri="{BB962C8B-B14F-4D97-AF65-F5344CB8AC3E}">
        <p14:creationId xmlns:p14="http://schemas.microsoft.com/office/powerpoint/2010/main" val="3093353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1054671" y="1835061"/>
            <a:ext cx="7349239" cy="2342111"/>
          </a:xfrm>
          <a:prstGeom prst="rect">
            <a:avLst/>
          </a:prstGeom>
          <a:noFill/>
          <a:ln>
            <a:noFill/>
          </a:ln>
        </p:spPr>
        <p:txBody>
          <a:bodyPr spcFirstLastPara="1" wrap="square" lIns="91425" tIns="91425" rIns="91425" bIns="91425" anchor="ctr" anchorCtr="0">
            <a:noAutofit/>
          </a:bodyPr>
          <a:lstStyle/>
          <a:p>
            <a:r>
              <a:rPr lang="en-ID" sz="2400" dirty="0"/>
              <a:t>JF PTP </a:t>
            </a:r>
            <a:r>
              <a:rPr lang="en-ID" sz="2400" dirty="0" err="1"/>
              <a:t>Madya</a:t>
            </a:r>
            <a:r>
              <a:rPr lang="en-ID" sz="2400" dirty="0"/>
              <a:t> </a:t>
            </a:r>
            <a:r>
              <a:rPr lang="en-ID" sz="2400" dirty="0" err="1"/>
              <a:t>merupakan</a:t>
            </a:r>
            <a:r>
              <a:rPr lang="en-ID" sz="2400" dirty="0"/>
              <a:t> </a:t>
            </a:r>
            <a:r>
              <a:rPr lang="en-ID" sz="2400" dirty="0" err="1"/>
              <a:t>jabatan</a:t>
            </a:r>
            <a:r>
              <a:rPr lang="en-ID" sz="2400" dirty="0"/>
              <a:t> </a:t>
            </a:r>
            <a:r>
              <a:rPr lang="en-ID" sz="2400" dirty="0" err="1"/>
              <a:t>fungsional</a:t>
            </a:r>
            <a:r>
              <a:rPr lang="en-ID" sz="2400" dirty="0"/>
              <a:t> </a:t>
            </a:r>
            <a:r>
              <a:rPr lang="en-ID" sz="2400" dirty="0" err="1"/>
              <a:t>kategori</a:t>
            </a:r>
            <a:r>
              <a:rPr lang="en-ID" sz="2400" dirty="0"/>
              <a:t> </a:t>
            </a:r>
            <a:r>
              <a:rPr lang="en-ID" sz="2400" dirty="0" err="1"/>
              <a:t>keahlian</a:t>
            </a:r>
            <a:r>
              <a:rPr lang="en-ID" sz="2400" dirty="0"/>
              <a:t> yang </a:t>
            </a:r>
            <a:r>
              <a:rPr lang="en-ID" sz="2400" dirty="0" err="1"/>
              <a:t>memiliki</a:t>
            </a:r>
            <a:r>
              <a:rPr lang="en-ID" sz="2400" dirty="0"/>
              <a:t> </a:t>
            </a:r>
            <a:r>
              <a:rPr lang="en-ID" sz="2400" dirty="0" err="1"/>
              <a:t>tugas</a:t>
            </a:r>
            <a:r>
              <a:rPr lang="en-ID" sz="2400" dirty="0"/>
              <a:t> </a:t>
            </a:r>
            <a:r>
              <a:rPr lang="en-ID" sz="2400" dirty="0" err="1"/>
              <a:t>jabatan</a:t>
            </a:r>
            <a:r>
              <a:rPr lang="en-ID" sz="2400" dirty="0"/>
              <a:t> </a:t>
            </a:r>
            <a:r>
              <a:rPr lang="en-ID" sz="2400" dirty="0" err="1"/>
              <a:t>untuk</a:t>
            </a:r>
            <a:r>
              <a:rPr lang="en-ID" sz="2400" dirty="0"/>
              <a:t>  </a:t>
            </a:r>
            <a:r>
              <a:rPr lang="en-ID" sz="2400" dirty="0" err="1"/>
              <a:t>melaksanakan</a:t>
            </a:r>
            <a:r>
              <a:rPr lang="en-ID" sz="2400" dirty="0"/>
              <a:t> </a:t>
            </a:r>
            <a:r>
              <a:rPr lang="en-ID" sz="2400" dirty="0" err="1"/>
              <a:t>kegiatan</a:t>
            </a:r>
            <a:r>
              <a:rPr lang="en-ID" sz="2400" dirty="0"/>
              <a:t> </a:t>
            </a:r>
            <a:r>
              <a:rPr lang="en-ID" sz="2400" dirty="0" err="1"/>
              <a:t>analisis</a:t>
            </a:r>
            <a:r>
              <a:rPr lang="en-ID" sz="2400" dirty="0"/>
              <a:t> </a:t>
            </a:r>
            <a:r>
              <a:rPr lang="en-ID" sz="2400" dirty="0" err="1"/>
              <a:t>dan</a:t>
            </a:r>
            <a:r>
              <a:rPr lang="en-ID" sz="2400" dirty="0"/>
              <a:t> </a:t>
            </a:r>
            <a:r>
              <a:rPr lang="en-ID" sz="2400" dirty="0" err="1"/>
              <a:t>pengkajian</a:t>
            </a:r>
            <a:r>
              <a:rPr lang="en-ID" sz="2400" dirty="0"/>
              <a:t>, </a:t>
            </a:r>
            <a:r>
              <a:rPr lang="en-ID" sz="2400" dirty="0" err="1"/>
              <a:t>perancangan</a:t>
            </a:r>
            <a:r>
              <a:rPr lang="en-ID" sz="2400" dirty="0"/>
              <a:t>, </a:t>
            </a:r>
            <a:r>
              <a:rPr lang="en-ID" sz="2400" dirty="0" err="1"/>
              <a:t>produksi</a:t>
            </a:r>
            <a:r>
              <a:rPr lang="en-ID" sz="2400" dirty="0"/>
              <a:t>, </a:t>
            </a:r>
            <a:r>
              <a:rPr lang="en-ID" sz="2400" dirty="0" err="1"/>
              <a:t>implementasi</a:t>
            </a:r>
            <a:r>
              <a:rPr lang="en-ID" sz="2400" dirty="0"/>
              <a:t>, </a:t>
            </a:r>
            <a:r>
              <a:rPr lang="en-ID" sz="2400" dirty="0" err="1"/>
              <a:t>pengendalian</a:t>
            </a:r>
            <a:r>
              <a:rPr lang="en-ID" sz="2400" dirty="0"/>
              <a:t>, </a:t>
            </a:r>
            <a:r>
              <a:rPr lang="en-ID" sz="2400" dirty="0" err="1"/>
              <a:t>dan</a:t>
            </a:r>
            <a:r>
              <a:rPr lang="en-ID" sz="2400" dirty="0"/>
              <a:t> </a:t>
            </a:r>
            <a:r>
              <a:rPr lang="en-ID" sz="2400" dirty="0" err="1"/>
              <a:t>evaluasi</a:t>
            </a:r>
            <a:r>
              <a:rPr lang="en-ID" sz="2400" dirty="0"/>
              <a:t> </a:t>
            </a:r>
            <a:r>
              <a:rPr lang="en-ID" sz="2400" dirty="0" err="1"/>
              <a:t>untuk</a:t>
            </a:r>
            <a:r>
              <a:rPr lang="en-ID" sz="2400" dirty="0"/>
              <a:t> </a:t>
            </a:r>
            <a:r>
              <a:rPr lang="en-ID" sz="2400" dirty="0" err="1"/>
              <a:t>pengembangan</a:t>
            </a:r>
            <a:r>
              <a:rPr lang="en-ID" sz="2400" dirty="0"/>
              <a:t> </a:t>
            </a:r>
            <a:r>
              <a:rPr lang="en-ID" sz="2400" dirty="0" err="1"/>
              <a:t>dan</a:t>
            </a:r>
            <a:r>
              <a:rPr lang="en-ID" sz="2400" dirty="0"/>
              <a:t> </a:t>
            </a:r>
            <a:r>
              <a:rPr lang="en-ID" sz="2400" dirty="0" err="1"/>
              <a:t>pemanfaatan</a:t>
            </a:r>
            <a:r>
              <a:rPr lang="en-ID" sz="2400" dirty="0"/>
              <a:t> </a:t>
            </a:r>
            <a:r>
              <a:rPr lang="en-ID" sz="2400" dirty="0" err="1"/>
              <a:t>aplikasi</a:t>
            </a:r>
            <a:r>
              <a:rPr lang="en-ID" sz="2400" dirty="0"/>
              <a:t> </a:t>
            </a:r>
            <a:r>
              <a:rPr lang="en-ID" sz="2400" dirty="0" err="1"/>
              <a:t>dan</a:t>
            </a:r>
            <a:r>
              <a:rPr lang="en-ID" sz="2400" dirty="0"/>
              <a:t> model e-</a:t>
            </a:r>
            <a:r>
              <a:rPr lang="en-ID" sz="2400" dirty="0" err="1"/>
              <a:t>pembelajaran</a:t>
            </a:r>
            <a:r>
              <a:rPr lang="en-ID" sz="2400" dirty="0"/>
              <a:t>.</a:t>
            </a:r>
            <a:endParaRPr lang="en-US" sz="2400" dirty="0"/>
          </a:p>
        </p:txBody>
      </p:sp>
      <p:sp>
        <p:nvSpPr>
          <p:cNvPr id="164" name="Google Shape;164;p31"/>
          <p:cNvSpPr txBox="1">
            <a:spLocks noGrp="1"/>
          </p:cNvSpPr>
          <p:nvPr>
            <p:ph type="subTitle" idx="1"/>
          </p:nvPr>
        </p:nvSpPr>
        <p:spPr>
          <a:xfrm>
            <a:off x="910210" y="4403140"/>
            <a:ext cx="7493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Permenpan 28 tahun 2017</a:t>
            </a:r>
            <a:endParaRPr dirty="0"/>
          </a:p>
        </p:txBody>
      </p:sp>
      <p:sp>
        <p:nvSpPr>
          <p:cNvPr id="165" name="Google Shape;165;p31"/>
          <p:cNvSpPr txBox="1">
            <a:spLocks noGrp="1"/>
          </p:cNvSpPr>
          <p:nvPr>
            <p:ph type="subTitle" idx="1"/>
          </p:nvPr>
        </p:nvSpPr>
        <p:spPr>
          <a:xfrm>
            <a:off x="825150" y="1277776"/>
            <a:ext cx="7493700" cy="47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s" sz="9000" b="1" dirty="0">
                <a:solidFill>
                  <a:srgbClr val="A5B7C6"/>
                </a:solidFill>
              </a:rPr>
              <a:t>“</a:t>
            </a:r>
            <a:endParaRPr sz="9000" b="1" dirty="0">
              <a:solidFill>
                <a:srgbClr val="A5B7C6"/>
              </a:solidFill>
            </a:endParaRPr>
          </a:p>
        </p:txBody>
      </p:sp>
    </p:spTree>
    <p:extLst>
      <p:ext uri="{BB962C8B-B14F-4D97-AF65-F5344CB8AC3E}">
        <p14:creationId xmlns:p14="http://schemas.microsoft.com/office/powerpoint/2010/main" val="3912771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t>
            </a:r>
            <a:r>
              <a:rPr lang="en-US" dirty="0" err="1" smtClean="0"/>
              <a:t>Pembelajaran</a:t>
            </a:r>
            <a:r>
              <a:rPr lang="en-US" dirty="0" smtClean="0"/>
              <a:t> </a:t>
            </a:r>
            <a:r>
              <a:rPr lang="en-US" dirty="0" err="1" smtClean="0"/>
              <a:t>adalah</a:t>
            </a:r>
            <a:r>
              <a:rPr lang="en-US" dirty="0" smtClean="0"/>
              <a:t> proses </a:t>
            </a:r>
            <a:r>
              <a:rPr lang="en-US" dirty="0" err="1" smtClean="0"/>
              <a:t>layanan</a:t>
            </a:r>
            <a:r>
              <a:rPr lang="en-US" dirty="0" smtClean="0"/>
              <a:t> </a:t>
            </a:r>
            <a:r>
              <a:rPr lang="en-US" dirty="0" err="1" smtClean="0"/>
              <a:t>pembelajaran</a:t>
            </a:r>
            <a:r>
              <a:rPr lang="en-US" dirty="0" smtClean="0"/>
              <a:t> </a:t>
            </a:r>
            <a:r>
              <a:rPr lang="en-US" dirty="0" err="1" smtClean="0"/>
              <a:t>dengan</a:t>
            </a:r>
            <a:r>
              <a:rPr lang="en-US" dirty="0" smtClean="0"/>
              <a:t> </a:t>
            </a:r>
            <a:r>
              <a:rPr lang="en-US" dirty="0" err="1" smtClean="0"/>
              <a:t>berbasis</a:t>
            </a:r>
            <a:r>
              <a:rPr lang="en-US" dirty="0" smtClean="0"/>
              <a:t> </a:t>
            </a:r>
            <a:r>
              <a:rPr lang="en-US" dirty="0" err="1" smtClean="0"/>
              <a:t>elektronik</a:t>
            </a:r>
            <a:r>
              <a:rPr lang="en-US" dirty="0" smtClean="0"/>
              <a:t> </a:t>
            </a:r>
            <a:r>
              <a:rPr lang="en-US" dirty="0" err="1" smtClean="0"/>
              <a:t>dalam</a:t>
            </a:r>
            <a:r>
              <a:rPr lang="en-US" dirty="0" smtClean="0"/>
              <a:t> </a:t>
            </a:r>
            <a:r>
              <a:rPr lang="en-US" dirty="0" err="1" smtClean="0"/>
              <a:t>bentuk</a:t>
            </a:r>
            <a:r>
              <a:rPr lang="en-US" dirty="0" smtClean="0"/>
              <a:t> audio, video, </a:t>
            </a:r>
            <a:r>
              <a:rPr lang="en-US" dirty="0" err="1" smtClean="0"/>
              <a:t>dan</a:t>
            </a:r>
            <a:r>
              <a:rPr lang="en-US" dirty="0" smtClean="0"/>
              <a:t> multimedia yang </a:t>
            </a:r>
            <a:r>
              <a:rPr lang="en-US" dirty="0" err="1" smtClean="0"/>
              <a:t>didistribusikan</a:t>
            </a:r>
            <a:r>
              <a:rPr lang="en-US" dirty="0" smtClean="0"/>
              <a:t> </a:t>
            </a:r>
            <a:r>
              <a:rPr lang="en-US" dirty="0" err="1" smtClean="0"/>
              <a:t>melalui</a:t>
            </a:r>
            <a:r>
              <a:rPr lang="en-US" dirty="0" smtClean="0"/>
              <a:t> radio, </a:t>
            </a:r>
            <a:r>
              <a:rPr lang="en-US" dirty="0" err="1" smtClean="0"/>
              <a:t>televisi</a:t>
            </a:r>
            <a:r>
              <a:rPr lang="en-US" dirty="0" smtClean="0"/>
              <a:t>, </a:t>
            </a:r>
            <a:r>
              <a:rPr lang="en-US" dirty="0" err="1" smtClean="0"/>
              <a:t>komputer</a:t>
            </a:r>
            <a:r>
              <a:rPr lang="en-US" dirty="0" smtClean="0"/>
              <a:t>, intranet, </a:t>
            </a:r>
            <a:r>
              <a:rPr lang="en-US" dirty="0" err="1" smtClean="0"/>
              <a:t>dan</a:t>
            </a:r>
            <a:r>
              <a:rPr lang="en-US" dirty="0" smtClean="0"/>
              <a:t> internet.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6400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690" y="2012724"/>
            <a:ext cx="7553400" cy="2126400"/>
          </a:xfrm>
        </p:spPr>
        <p:txBody>
          <a:bodyPr/>
          <a:lstStyle/>
          <a:p>
            <a:r>
              <a:rPr lang="en-US" sz="2800" dirty="0" err="1" smtClean="0"/>
              <a:t>Aplikasi</a:t>
            </a:r>
            <a:r>
              <a:rPr lang="en-US" sz="2800" dirty="0" smtClean="0"/>
              <a:t> e-</a:t>
            </a:r>
            <a:r>
              <a:rPr lang="en-US" sz="2800" dirty="0" err="1" smtClean="0"/>
              <a:t>Pembelajaran</a:t>
            </a:r>
            <a:r>
              <a:rPr lang="en-US" sz="2800" dirty="0" smtClean="0"/>
              <a:t> </a:t>
            </a:r>
            <a:r>
              <a:rPr lang="en-US" sz="2800" dirty="0" err="1" smtClean="0"/>
              <a:t>adalah</a:t>
            </a:r>
            <a:r>
              <a:rPr lang="en-US" sz="2800" dirty="0" smtClean="0"/>
              <a:t> </a:t>
            </a:r>
            <a:r>
              <a:rPr lang="en-US" sz="2800" dirty="0" err="1" smtClean="0"/>
              <a:t>perangkat</a:t>
            </a:r>
            <a:r>
              <a:rPr lang="en-US" sz="2800" dirty="0" smtClean="0"/>
              <a:t> </a:t>
            </a:r>
            <a:r>
              <a:rPr lang="en-US" sz="2800" dirty="0" err="1" smtClean="0"/>
              <a:t>lunak</a:t>
            </a:r>
            <a:r>
              <a:rPr lang="en-US" sz="2800" dirty="0" smtClean="0"/>
              <a:t> </a:t>
            </a:r>
            <a:r>
              <a:rPr lang="en-US" sz="2800" dirty="0" err="1" smtClean="0"/>
              <a:t>komputer</a:t>
            </a:r>
            <a:r>
              <a:rPr lang="en-US" sz="2800" dirty="0" smtClean="0"/>
              <a:t> </a:t>
            </a:r>
            <a:r>
              <a:rPr lang="en-US" sz="2800" dirty="0" err="1" smtClean="0"/>
              <a:t>untuk</a:t>
            </a:r>
            <a:r>
              <a:rPr lang="en-US" sz="2800" dirty="0" smtClean="0"/>
              <a:t> </a:t>
            </a:r>
            <a:r>
              <a:rPr lang="en-US" sz="2800" dirty="0" err="1" smtClean="0"/>
              <a:t>keperluan</a:t>
            </a:r>
            <a:r>
              <a:rPr lang="en-US" sz="2800" dirty="0" smtClean="0"/>
              <a:t> proses </a:t>
            </a:r>
            <a:r>
              <a:rPr lang="en-US" sz="2800" dirty="0" err="1" smtClean="0"/>
              <a:t>layanan</a:t>
            </a:r>
            <a:r>
              <a:rPr lang="en-US" sz="2800" dirty="0" smtClean="0"/>
              <a:t> </a:t>
            </a:r>
            <a:r>
              <a:rPr lang="en-US" sz="2800" dirty="0" err="1" smtClean="0"/>
              <a:t>pembelajaran</a:t>
            </a:r>
            <a:r>
              <a:rPr lang="en-US" sz="2800" dirty="0" smtClean="0"/>
              <a:t> </a:t>
            </a:r>
            <a:r>
              <a:rPr lang="en-US" sz="2800" dirty="0" err="1" smtClean="0"/>
              <a:t>dengan</a:t>
            </a:r>
            <a:r>
              <a:rPr lang="en-US" sz="2800" dirty="0" smtClean="0"/>
              <a:t> </a:t>
            </a:r>
            <a:r>
              <a:rPr lang="en-US" sz="2800" dirty="0" err="1" smtClean="0"/>
              <a:t>berbasis</a:t>
            </a:r>
            <a:r>
              <a:rPr lang="en-US" sz="2800" dirty="0" smtClean="0"/>
              <a:t> </a:t>
            </a:r>
            <a:r>
              <a:rPr lang="en-US" sz="2800" dirty="0" err="1" smtClean="0"/>
              <a:t>elektronik</a:t>
            </a:r>
            <a:r>
              <a:rPr lang="en-US" sz="2800" dirty="0" smtClean="0"/>
              <a:t> </a:t>
            </a:r>
            <a:r>
              <a:rPr lang="en-US" sz="2800" dirty="0" err="1" smtClean="0"/>
              <a:t>dalam</a:t>
            </a:r>
            <a:r>
              <a:rPr lang="en-US" sz="2800" dirty="0" smtClean="0"/>
              <a:t> </a:t>
            </a:r>
            <a:r>
              <a:rPr lang="en-US" sz="2800" dirty="0" err="1" smtClean="0"/>
              <a:t>bentuk</a:t>
            </a:r>
            <a:r>
              <a:rPr lang="en-US" sz="2800" dirty="0" smtClean="0"/>
              <a:t> audio, video, </a:t>
            </a:r>
            <a:r>
              <a:rPr lang="en-US" sz="2800" dirty="0" err="1" smtClean="0"/>
              <a:t>dan</a:t>
            </a:r>
            <a:r>
              <a:rPr lang="en-US" sz="2800" dirty="0" smtClean="0"/>
              <a:t> multimedia yang </a:t>
            </a:r>
            <a:r>
              <a:rPr lang="en-US" sz="2800" dirty="0" err="1" smtClean="0"/>
              <a:t>didistribusikan</a:t>
            </a:r>
            <a:r>
              <a:rPr lang="en-US" sz="2800" dirty="0" smtClean="0"/>
              <a:t> </a:t>
            </a:r>
            <a:r>
              <a:rPr lang="en-US" sz="2800" dirty="0" err="1" smtClean="0"/>
              <a:t>melalui</a:t>
            </a:r>
            <a:r>
              <a:rPr lang="en-US" sz="2800" dirty="0" smtClean="0"/>
              <a:t> radio, </a:t>
            </a:r>
            <a:r>
              <a:rPr lang="en-US" sz="2800" dirty="0" err="1" smtClean="0"/>
              <a:t>televisi</a:t>
            </a:r>
            <a:r>
              <a:rPr lang="en-US" sz="2800" dirty="0" smtClean="0"/>
              <a:t>, </a:t>
            </a:r>
            <a:r>
              <a:rPr lang="en-US" sz="2800" dirty="0" err="1"/>
              <a:t>k</a:t>
            </a:r>
            <a:r>
              <a:rPr lang="en-US" sz="2800" dirty="0" err="1" smtClean="0"/>
              <a:t>omputer</a:t>
            </a:r>
            <a:r>
              <a:rPr lang="en-US" sz="2800" dirty="0" smtClean="0"/>
              <a:t>, intranet, </a:t>
            </a:r>
            <a:r>
              <a:rPr lang="en-US" sz="2800" dirty="0" err="1" smtClean="0"/>
              <a:t>dan</a:t>
            </a:r>
            <a:r>
              <a:rPr lang="en-US" sz="2800" dirty="0" smtClean="0"/>
              <a:t> internet</a:t>
            </a:r>
            <a:endParaRPr lang="en-US" sz="2800" dirty="0"/>
          </a:p>
        </p:txBody>
      </p:sp>
    </p:spTree>
    <p:extLst>
      <p:ext uri="{BB962C8B-B14F-4D97-AF65-F5344CB8AC3E}">
        <p14:creationId xmlns:p14="http://schemas.microsoft.com/office/powerpoint/2010/main" val="3959104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303223" y="1276032"/>
            <a:ext cx="3002100" cy="29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 : Analysis</a:t>
            </a:r>
            <a:br>
              <a:rPr lang="en" dirty="0" smtClean="0"/>
            </a:br>
            <a:r>
              <a:rPr lang="en" dirty="0" smtClean="0"/>
              <a:t>D : Design</a:t>
            </a:r>
            <a:br>
              <a:rPr lang="en" dirty="0" smtClean="0"/>
            </a:br>
            <a:r>
              <a:rPr lang="en" dirty="0" smtClean="0"/>
              <a:t>D : Development</a:t>
            </a:r>
            <a:br>
              <a:rPr lang="en" dirty="0" smtClean="0"/>
            </a:br>
            <a:r>
              <a:rPr lang="en" dirty="0" smtClean="0"/>
              <a:t>I : Implementation</a:t>
            </a:r>
            <a:br>
              <a:rPr lang="en" dirty="0" smtClean="0"/>
            </a:br>
            <a:r>
              <a:rPr lang="en" dirty="0" smtClean="0"/>
              <a:t>E : Evaluation</a:t>
            </a:r>
            <a:endParaRPr dirty="0"/>
          </a:p>
        </p:txBody>
      </p:sp>
      <p:sp>
        <p:nvSpPr>
          <p:cNvPr id="270" name="Google Shape;270;p2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grpSp>
        <p:nvGrpSpPr>
          <p:cNvPr id="271" name="Google Shape;271;p25"/>
          <p:cNvGrpSpPr/>
          <p:nvPr/>
        </p:nvGrpSpPr>
        <p:grpSpPr>
          <a:xfrm>
            <a:off x="4361713" y="1054632"/>
            <a:ext cx="3339000" cy="3339000"/>
            <a:chOff x="2902488" y="902232"/>
            <a:chExt cx="3339000" cy="3339000"/>
          </a:xfrm>
        </p:grpSpPr>
        <p:sp>
          <p:nvSpPr>
            <p:cNvPr id="272" name="Google Shape;272;p25"/>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3" name="Google Shape;273;p25"/>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grpSp>
      <p:grpSp>
        <p:nvGrpSpPr>
          <p:cNvPr id="274" name="Google Shape;274;p25"/>
          <p:cNvGrpSpPr/>
          <p:nvPr/>
        </p:nvGrpSpPr>
        <p:grpSpPr>
          <a:xfrm>
            <a:off x="5123263" y="1816182"/>
            <a:ext cx="1815900" cy="1815900"/>
            <a:chOff x="3664038" y="1663782"/>
            <a:chExt cx="1815900" cy="1815900"/>
          </a:xfrm>
        </p:grpSpPr>
        <p:sp>
          <p:nvSpPr>
            <p:cNvPr id="275" name="Google Shape;275;p25"/>
            <p:cNvSpPr/>
            <p:nvPr/>
          </p:nvSpPr>
          <p:spPr>
            <a:xfrm>
              <a:off x="3664038" y="1663782"/>
              <a:ext cx="1815900" cy="1815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Poppins"/>
                <a:ea typeface="Poppins"/>
                <a:cs typeface="Poppins"/>
                <a:sym typeface="Poppins"/>
              </a:endParaRPr>
            </a:p>
          </p:txBody>
        </p:sp>
        <p:sp>
          <p:nvSpPr>
            <p:cNvPr id="276" name="Google Shape;276;p25"/>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dirty="0" smtClean="0">
                  <a:solidFill>
                    <a:srgbClr val="FFFFFF"/>
                  </a:solidFill>
                  <a:latin typeface="Poppins"/>
                  <a:ea typeface="Poppins"/>
                  <a:cs typeface="Poppins"/>
                  <a:sym typeface="Poppins"/>
                </a:rPr>
                <a:t>ADDIE</a:t>
              </a:r>
              <a:endParaRPr b="1" dirty="0">
                <a:solidFill>
                  <a:srgbClr val="FFFFFF"/>
                </a:solidFill>
                <a:latin typeface="Poppins"/>
                <a:ea typeface="Poppins"/>
                <a:cs typeface="Poppins"/>
                <a:sym typeface="Poppins"/>
              </a:endParaRPr>
            </a:p>
          </p:txBody>
        </p:sp>
      </p:grpSp>
      <p:grpSp>
        <p:nvGrpSpPr>
          <p:cNvPr id="277" name="Google Shape;277;p25"/>
          <p:cNvGrpSpPr/>
          <p:nvPr/>
        </p:nvGrpSpPr>
        <p:grpSpPr>
          <a:xfrm>
            <a:off x="5501290" y="598229"/>
            <a:ext cx="1068600" cy="1068600"/>
            <a:chOff x="2859873" y="853971"/>
            <a:chExt cx="1068600" cy="1068600"/>
          </a:xfrm>
        </p:grpSpPr>
        <p:sp>
          <p:nvSpPr>
            <p:cNvPr id="278" name="Google Shape;278;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9" name="Google Shape;279;p25"/>
            <p:cNvSpPr txBox="1"/>
            <p:nvPr/>
          </p:nvSpPr>
          <p:spPr>
            <a:xfrm>
              <a:off x="3012799" y="1022197"/>
              <a:ext cx="915673"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smtClean="0">
                  <a:solidFill>
                    <a:srgbClr val="FFFFFF"/>
                  </a:solidFill>
                  <a:latin typeface="Poppins Light"/>
                  <a:ea typeface="Poppins Light"/>
                  <a:cs typeface="Poppins Light"/>
                  <a:sym typeface="Poppins Light"/>
                </a:rPr>
                <a:t>Analysis</a:t>
              </a:r>
              <a:endParaRPr dirty="0">
                <a:solidFill>
                  <a:srgbClr val="FFFFFF"/>
                </a:solidFill>
                <a:latin typeface="Poppins Light"/>
                <a:ea typeface="Poppins Light"/>
                <a:cs typeface="Poppins Light"/>
                <a:sym typeface="Poppins Light"/>
              </a:endParaRPr>
            </a:p>
          </p:txBody>
        </p:sp>
      </p:grpSp>
      <p:grpSp>
        <p:nvGrpSpPr>
          <p:cNvPr id="283" name="Google Shape;283;p25"/>
          <p:cNvGrpSpPr/>
          <p:nvPr/>
        </p:nvGrpSpPr>
        <p:grpSpPr>
          <a:xfrm>
            <a:off x="7063138" y="1816182"/>
            <a:ext cx="1068600" cy="1068600"/>
            <a:chOff x="5214448" y="3234278"/>
            <a:chExt cx="1068600" cy="1068600"/>
          </a:xfrm>
        </p:grpSpPr>
        <p:sp>
          <p:nvSpPr>
            <p:cNvPr id="284" name="Google Shape;284;p25"/>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5" name="Google Shape;285;p25"/>
            <p:cNvSpPr txBox="1"/>
            <p:nvPr/>
          </p:nvSpPr>
          <p:spPr>
            <a:xfrm>
              <a:off x="5367375" y="3402503"/>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smtClean="0">
                  <a:solidFill>
                    <a:srgbClr val="FFFFFF"/>
                  </a:solidFill>
                  <a:latin typeface="Poppins Light"/>
                  <a:ea typeface="Poppins Light"/>
                  <a:cs typeface="Poppins Light"/>
                  <a:sym typeface="Poppins Light"/>
                </a:rPr>
                <a:t>Design</a:t>
              </a:r>
              <a:endParaRPr dirty="0">
                <a:solidFill>
                  <a:srgbClr val="FFFFFF"/>
                </a:solidFill>
                <a:latin typeface="Poppins Light"/>
                <a:ea typeface="Poppins Light"/>
                <a:cs typeface="Poppins Light"/>
                <a:sym typeface="Poppins Light"/>
              </a:endParaRPr>
            </a:p>
          </p:txBody>
        </p:sp>
      </p:grpSp>
      <p:sp>
        <p:nvSpPr>
          <p:cNvPr id="20" name="Google Shape;284;p25"/>
          <p:cNvSpPr/>
          <p:nvPr/>
        </p:nvSpPr>
        <p:spPr>
          <a:xfrm>
            <a:off x="6358008" y="3407610"/>
            <a:ext cx="1402352" cy="1158339"/>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smtClean="0">
                <a:solidFill>
                  <a:schemeClr val="bg1"/>
                </a:solidFill>
                <a:latin typeface="Poppins Light"/>
                <a:ea typeface="Poppins Light"/>
                <a:cs typeface="Poppins Light"/>
                <a:sym typeface="Poppins Light"/>
              </a:rPr>
              <a:t>Development</a:t>
            </a:r>
            <a:endParaRPr sz="1050" dirty="0">
              <a:solidFill>
                <a:schemeClr val="bg1"/>
              </a:solidFill>
              <a:latin typeface="Poppins Light"/>
              <a:ea typeface="Poppins Light"/>
              <a:cs typeface="Poppins Light"/>
              <a:sym typeface="Poppins Light"/>
            </a:endParaRPr>
          </a:p>
        </p:txBody>
      </p:sp>
      <p:sp>
        <p:nvSpPr>
          <p:cNvPr id="23" name="Google Shape;281;p25"/>
          <p:cNvSpPr/>
          <p:nvPr/>
        </p:nvSpPr>
        <p:spPr>
          <a:xfrm>
            <a:off x="3583275" y="1562100"/>
            <a:ext cx="1211815" cy="1239763"/>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smtClean="0">
                <a:solidFill>
                  <a:schemeClr val="bg1"/>
                </a:solidFill>
                <a:latin typeface="Poppins Light"/>
                <a:ea typeface="Poppins Light"/>
                <a:cs typeface="Poppins Light"/>
                <a:sym typeface="Poppins Light"/>
              </a:rPr>
              <a:t>Evaluation</a:t>
            </a:r>
            <a:endParaRPr sz="1100" dirty="0">
              <a:solidFill>
                <a:schemeClr val="bg1"/>
              </a:solidFill>
              <a:latin typeface="Poppins Light"/>
              <a:ea typeface="Poppins Light"/>
              <a:cs typeface="Poppins Light"/>
              <a:sym typeface="Poppins Light"/>
            </a:endParaRPr>
          </a:p>
        </p:txBody>
      </p:sp>
      <p:sp>
        <p:nvSpPr>
          <p:cNvPr id="25" name="Google Shape;284;p25"/>
          <p:cNvSpPr/>
          <p:nvPr/>
        </p:nvSpPr>
        <p:spPr>
          <a:xfrm>
            <a:off x="3879417" y="3480495"/>
            <a:ext cx="1576178" cy="1122652"/>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smtClean="0">
                <a:solidFill>
                  <a:schemeClr val="bg1"/>
                </a:solidFill>
                <a:latin typeface="Poppins Light"/>
                <a:ea typeface="Poppins Light"/>
                <a:cs typeface="Poppins Light"/>
                <a:sym typeface="Poppins Light"/>
              </a:rPr>
              <a:t>Implementation</a:t>
            </a:r>
            <a:endParaRPr sz="1050" dirty="0">
              <a:solidFill>
                <a:schemeClr val="bg1"/>
              </a:solidFill>
              <a:latin typeface="Poppins Light"/>
              <a:ea typeface="Poppins Light"/>
              <a:cs typeface="Poppins Light"/>
              <a:sym typeface="Poppins Light"/>
            </a:endParaRPr>
          </a:p>
        </p:txBody>
      </p:sp>
    </p:spTree>
    <p:extLst>
      <p:ext uri="{BB962C8B-B14F-4D97-AF65-F5344CB8AC3E}">
        <p14:creationId xmlns:p14="http://schemas.microsoft.com/office/powerpoint/2010/main" val="773139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1" name="Google Shape;171;p32"/>
          <p:cNvPicPr preferRelativeResize="0"/>
          <p:nvPr/>
        </p:nvPicPr>
        <p:blipFill rotWithShape="1">
          <a:blip r:embed="rId3">
            <a:alphaModFix/>
          </a:blip>
          <a:srcRect l="47471" r="657"/>
          <a:stretch/>
        </p:blipFill>
        <p:spPr>
          <a:xfrm>
            <a:off x="5146903" y="0"/>
            <a:ext cx="3997102" cy="5143502"/>
          </a:xfrm>
          <a:prstGeom prst="rect">
            <a:avLst/>
          </a:prstGeom>
          <a:noFill/>
          <a:ln>
            <a:noFill/>
          </a:ln>
        </p:spPr>
      </p:pic>
      <p:sp>
        <p:nvSpPr>
          <p:cNvPr id="2" name="Title 1"/>
          <p:cNvSpPr>
            <a:spLocks noGrp="1"/>
          </p:cNvSpPr>
          <p:nvPr>
            <p:ph type="title"/>
          </p:nvPr>
        </p:nvSpPr>
        <p:spPr>
          <a:xfrm>
            <a:off x="355975" y="408764"/>
            <a:ext cx="4248000" cy="572700"/>
          </a:xfrm>
        </p:spPr>
        <p:txBody>
          <a:bodyPr/>
          <a:lstStyle/>
          <a:p>
            <a:r>
              <a:rPr lang="en-US" sz="2400" dirty="0" err="1" smtClean="0"/>
              <a:t>Analisis</a:t>
            </a:r>
            <a:r>
              <a:rPr lang="en-US" sz="2400" dirty="0"/>
              <a:t> </a:t>
            </a:r>
            <a:r>
              <a:rPr lang="en-US" sz="2400" dirty="0" err="1" smtClean="0"/>
              <a:t>dan</a:t>
            </a:r>
            <a:r>
              <a:rPr lang="en-US" sz="2400" dirty="0" smtClean="0"/>
              <a:t> </a:t>
            </a:r>
            <a:r>
              <a:rPr lang="en-US" sz="2400" dirty="0" err="1" smtClean="0"/>
              <a:t>Perancangan</a:t>
            </a:r>
            <a:endParaRPr lang="en-US" sz="2400" dirty="0"/>
          </a:p>
        </p:txBody>
      </p:sp>
      <p:sp>
        <p:nvSpPr>
          <p:cNvPr id="3" name="Rectangle 2"/>
          <p:cNvSpPr/>
          <p:nvPr/>
        </p:nvSpPr>
        <p:spPr>
          <a:xfrm>
            <a:off x="355975" y="999238"/>
            <a:ext cx="4248000" cy="3323987"/>
          </a:xfrm>
          <a:prstGeom prst="rect">
            <a:avLst/>
          </a:prstGeom>
        </p:spPr>
        <p:txBody>
          <a:bodyPr wrap="square">
            <a:spAutoFit/>
          </a:bodyPr>
          <a:lstStyle/>
          <a:p>
            <a:pPr marL="342900" lvl="0" indent="-342900">
              <a:buFont typeface="+mj-lt"/>
              <a:buAutoNum type="arabicPeriod"/>
            </a:pPr>
            <a:r>
              <a:rPr lang="en-US" dirty="0" err="1"/>
              <a:t>menganalisis</a:t>
            </a:r>
            <a:r>
              <a:rPr lang="en-US" dirty="0"/>
              <a:t> </a:t>
            </a:r>
            <a:r>
              <a:rPr lang="en-US" dirty="0" err="1"/>
              <a:t>kebutuhan</a:t>
            </a:r>
            <a:r>
              <a:rPr lang="en-US" dirty="0"/>
              <a:t> </a:t>
            </a:r>
            <a:r>
              <a:rPr lang="en-US" dirty="0" err="1"/>
              <a:t>teknologi</a:t>
            </a:r>
            <a:r>
              <a:rPr lang="en-US" dirty="0"/>
              <a:t> </a:t>
            </a:r>
            <a:r>
              <a:rPr lang="en-US" dirty="0" err="1"/>
              <a:t>pembelajaran</a:t>
            </a:r>
            <a:r>
              <a:rPr lang="en-US" dirty="0"/>
              <a:t> </a:t>
            </a:r>
            <a:r>
              <a:rPr lang="en-US" dirty="0" err="1"/>
              <a:t>berdasarkan</a:t>
            </a:r>
            <a:r>
              <a:rPr lang="en-US" dirty="0"/>
              <a:t> </a:t>
            </a:r>
            <a:r>
              <a:rPr lang="en-US" dirty="0" err="1"/>
              <a:t>kurikulum</a:t>
            </a:r>
            <a:r>
              <a:rPr lang="en-US" dirty="0"/>
              <a:t> yang </a:t>
            </a:r>
            <a:r>
              <a:rPr lang="en-US" dirty="0" err="1"/>
              <a:t>berlaku</a:t>
            </a:r>
            <a:r>
              <a:rPr lang="en-US" dirty="0"/>
              <a:t> </a:t>
            </a:r>
            <a:r>
              <a:rPr lang="en-US" dirty="0" err="1"/>
              <a:t>sesuai</a:t>
            </a:r>
            <a:r>
              <a:rPr lang="en-US" dirty="0"/>
              <a:t> </a:t>
            </a:r>
            <a:r>
              <a:rPr lang="en-US" dirty="0" err="1"/>
              <a:t>dengan</a:t>
            </a:r>
            <a:r>
              <a:rPr lang="en-US" dirty="0"/>
              <a:t> </a:t>
            </a:r>
            <a:r>
              <a:rPr lang="en-US" dirty="0" err="1"/>
              <a:t>jenis</a:t>
            </a:r>
            <a:r>
              <a:rPr lang="en-US" dirty="0"/>
              <a:t>, </a:t>
            </a:r>
            <a:r>
              <a:rPr lang="en-US" dirty="0" err="1"/>
              <a:t>jalur</a:t>
            </a:r>
            <a:r>
              <a:rPr lang="en-US" dirty="0"/>
              <a:t>, </a:t>
            </a:r>
            <a:r>
              <a:rPr lang="en-US" dirty="0" err="1"/>
              <a:t>dan</a:t>
            </a:r>
            <a:r>
              <a:rPr lang="en-US" dirty="0"/>
              <a:t> </a:t>
            </a:r>
            <a:r>
              <a:rPr lang="en-US" dirty="0" err="1"/>
              <a:t>jenjang</a:t>
            </a:r>
            <a:r>
              <a:rPr lang="en-US" dirty="0"/>
              <a:t> </a:t>
            </a:r>
            <a:r>
              <a:rPr lang="en-US" dirty="0" err="1"/>
              <a:t>pendidikan</a:t>
            </a:r>
            <a:r>
              <a:rPr lang="en-US" dirty="0"/>
              <a:t> </a:t>
            </a:r>
            <a:r>
              <a:rPr lang="en-US" dirty="0" err="1"/>
              <a:t>untuk</a:t>
            </a:r>
            <a:r>
              <a:rPr lang="en-US" dirty="0"/>
              <a:t> model e-</a:t>
            </a:r>
            <a:r>
              <a:rPr lang="en-US" dirty="0" err="1"/>
              <a:t>pembelajaran</a:t>
            </a:r>
            <a:r>
              <a:rPr lang="en-US" dirty="0"/>
              <a:t>;</a:t>
            </a:r>
          </a:p>
          <a:p>
            <a:pPr marL="342900" lvl="0" indent="-342900">
              <a:buFont typeface="+mj-lt"/>
              <a:buAutoNum type="arabicPeriod"/>
            </a:pPr>
            <a:r>
              <a:rPr lang="en-US" dirty="0" err="1"/>
              <a:t>menganalisis</a:t>
            </a:r>
            <a:r>
              <a:rPr lang="en-US" dirty="0"/>
              <a:t> </a:t>
            </a:r>
            <a:r>
              <a:rPr lang="en-US" dirty="0" err="1"/>
              <a:t>kebutuhan</a:t>
            </a:r>
            <a:r>
              <a:rPr lang="en-US" dirty="0"/>
              <a:t> </a:t>
            </a:r>
            <a:r>
              <a:rPr lang="en-US" dirty="0" err="1"/>
              <a:t>teknologi</a:t>
            </a:r>
            <a:r>
              <a:rPr lang="en-US" dirty="0"/>
              <a:t> </a:t>
            </a:r>
            <a:r>
              <a:rPr lang="en-US" dirty="0" err="1"/>
              <a:t>pembelajaran</a:t>
            </a:r>
            <a:r>
              <a:rPr lang="en-US" dirty="0"/>
              <a:t> </a:t>
            </a:r>
            <a:r>
              <a:rPr lang="en-US" dirty="0" err="1"/>
              <a:t>berdasarkan</a:t>
            </a:r>
            <a:r>
              <a:rPr lang="en-US" dirty="0"/>
              <a:t> </a:t>
            </a:r>
            <a:r>
              <a:rPr lang="en-US" dirty="0" err="1"/>
              <a:t>kurikulum</a:t>
            </a:r>
            <a:r>
              <a:rPr lang="en-US" dirty="0"/>
              <a:t> yang </a:t>
            </a:r>
            <a:r>
              <a:rPr lang="en-US" dirty="0" err="1"/>
              <a:t>berlaku</a:t>
            </a:r>
            <a:r>
              <a:rPr lang="en-US" dirty="0"/>
              <a:t> </a:t>
            </a:r>
            <a:r>
              <a:rPr lang="en-US" dirty="0" err="1"/>
              <a:t>sesuai</a:t>
            </a:r>
            <a:r>
              <a:rPr lang="en-US" dirty="0"/>
              <a:t> </a:t>
            </a:r>
            <a:r>
              <a:rPr lang="en-US" dirty="0" err="1"/>
              <a:t>dengan</a:t>
            </a:r>
            <a:r>
              <a:rPr lang="en-US" dirty="0"/>
              <a:t> </a:t>
            </a:r>
            <a:r>
              <a:rPr lang="en-US" dirty="0" err="1"/>
              <a:t>jenis</a:t>
            </a:r>
            <a:r>
              <a:rPr lang="en-US" dirty="0"/>
              <a:t>, </a:t>
            </a:r>
            <a:r>
              <a:rPr lang="en-US" dirty="0" err="1"/>
              <a:t>jalur</a:t>
            </a:r>
            <a:r>
              <a:rPr lang="en-US" dirty="0"/>
              <a:t>, </a:t>
            </a:r>
            <a:r>
              <a:rPr lang="en-US" dirty="0" err="1"/>
              <a:t>dan</a:t>
            </a:r>
            <a:r>
              <a:rPr lang="en-US" dirty="0"/>
              <a:t> </a:t>
            </a:r>
            <a:r>
              <a:rPr lang="en-US" dirty="0" err="1"/>
              <a:t>jenjang</a:t>
            </a:r>
            <a:r>
              <a:rPr lang="en-US" dirty="0"/>
              <a:t> </a:t>
            </a:r>
            <a:r>
              <a:rPr lang="en-US" dirty="0" err="1"/>
              <a:t>pendidikan</a:t>
            </a:r>
            <a:r>
              <a:rPr lang="en-US" dirty="0"/>
              <a:t> </a:t>
            </a:r>
            <a:r>
              <a:rPr lang="en-US" dirty="0" err="1"/>
              <a:t>untuk</a:t>
            </a:r>
            <a:r>
              <a:rPr lang="en-US" dirty="0"/>
              <a:t> </a:t>
            </a:r>
            <a:r>
              <a:rPr lang="en-US" dirty="0" err="1"/>
              <a:t>aplikasi</a:t>
            </a:r>
            <a:r>
              <a:rPr lang="en-US" dirty="0"/>
              <a:t> e-</a:t>
            </a:r>
            <a:r>
              <a:rPr lang="en-US" dirty="0" err="1"/>
              <a:t>pembelajaran</a:t>
            </a:r>
            <a:r>
              <a:rPr lang="en-US" dirty="0"/>
              <a:t>;</a:t>
            </a:r>
          </a:p>
          <a:p>
            <a:pPr marL="342900" lvl="0" indent="-342900">
              <a:buFont typeface="+mj-lt"/>
              <a:buAutoNum type="arabicPeriod"/>
            </a:pPr>
            <a:r>
              <a:rPr lang="en-US" dirty="0" err="1"/>
              <a:t>melakukan</a:t>
            </a:r>
            <a:r>
              <a:rPr lang="en-US" dirty="0"/>
              <a:t> </a:t>
            </a:r>
            <a:r>
              <a:rPr lang="en-US" dirty="0" err="1"/>
              <a:t>studi</a:t>
            </a:r>
            <a:r>
              <a:rPr lang="en-US" dirty="0"/>
              <a:t> </a:t>
            </a:r>
            <a:r>
              <a:rPr lang="en-US" dirty="0" err="1"/>
              <a:t>kelayakan</a:t>
            </a:r>
            <a:r>
              <a:rPr lang="en-US" dirty="0"/>
              <a:t> </a:t>
            </a:r>
            <a:r>
              <a:rPr lang="en-US" dirty="0" err="1"/>
              <a:t>pengembangan</a:t>
            </a:r>
            <a:r>
              <a:rPr lang="en-US" dirty="0"/>
              <a:t> </a:t>
            </a:r>
            <a:r>
              <a:rPr lang="en-US" dirty="0" err="1"/>
              <a:t>teknologi</a:t>
            </a:r>
            <a:r>
              <a:rPr lang="en-US" dirty="0"/>
              <a:t> </a:t>
            </a:r>
            <a:r>
              <a:rPr lang="en-US" dirty="0" err="1"/>
              <a:t>pembelajaran</a:t>
            </a:r>
            <a:r>
              <a:rPr lang="en-US" dirty="0"/>
              <a:t> (media/model/</a:t>
            </a:r>
            <a:r>
              <a:rPr lang="en-US" dirty="0" err="1"/>
              <a:t>aplikasi</a:t>
            </a:r>
            <a:r>
              <a:rPr lang="en-US" dirty="0"/>
              <a:t>) </a:t>
            </a:r>
            <a:r>
              <a:rPr lang="en-US" dirty="0" err="1"/>
              <a:t>sebagai</a:t>
            </a:r>
            <a:r>
              <a:rPr lang="en-US" dirty="0"/>
              <a:t> </a:t>
            </a:r>
            <a:r>
              <a:rPr lang="en-US" dirty="0" err="1"/>
              <a:t>ketua</a:t>
            </a:r>
            <a:r>
              <a:rPr lang="en-US" dirty="0"/>
              <a:t> </a:t>
            </a:r>
            <a:r>
              <a:rPr lang="en-US" dirty="0" err="1"/>
              <a:t>tim</a:t>
            </a:r>
            <a:r>
              <a:rPr lang="en-US" dirty="0"/>
              <a:t>;</a:t>
            </a:r>
          </a:p>
          <a:p>
            <a:pPr marL="342900" lvl="0" indent="-342900">
              <a:buFont typeface="+mj-lt"/>
              <a:buAutoNum type="arabicPeriod"/>
            </a:pPr>
            <a:r>
              <a:rPr lang="en-US" dirty="0" err="1"/>
              <a:t>menyusun</a:t>
            </a:r>
            <a:r>
              <a:rPr lang="en-US" dirty="0"/>
              <a:t> </a:t>
            </a:r>
            <a:r>
              <a:rPr lang="en-US" dirty="0" err="1"/>
              <a:t>rancangan</a:t>
            </a:r>
            <a:r>
              <a:rPr lang="en-US" dirty="0"/>
              <a:t> model/</a:t>
            </a:r>
            <a:r>
              <a:rPr lang="en-US" dirty="0" err="1"/>
              <a:t>aplikasi</a:t>
            </a:r>
            <a:r>
              <a:rPr lang="en-US" dirty="0"/>
              <a:t> </a:t>
            </a:r>
            <a:r>
              <a:rPr lang="en-US" dirty="0" err="1"/>
              <a:t>pembelajaran</a:t>
            </a:r>
            <a:r>
              <a:rPr lang="en-US" dirty="0"/>
              <a:t> </a:t>
            </a:r>
            <a:r>
              <a:rPr lang="en-US" dirty="0" err="1"/>
              <a:t>berbasis</a:t>
            </a:r>
            <a:r>
              <a:rPr lang="en-US" dirty="0"/>
              <a:t> e-</a:t>
            </a:r>
            <a:r>
              <a:rPr lang="en-US" dirty="0" err="1"/>
              <a:t>pembelajaran</a:t>
            </a:r>
            <a:r>
              <a:rPr lang="en-US" dirty="0"/>
              <a:t>;</a:t>
            </a:r>
          </a:p>
          <a:p>
            <a:pPr marL="342900" lvl="0" indent="-342900">
              <a:buFont typeface="+mj-lt"/>
              <a:buAutoNum type="arabicPeriod"/>
            </a:pPr>
            <a:r>
              <a:rPr lang="en-US" dirty="0" err="1"/>
              <a:t>menyusun</a:t>
            </a:r>
            <a:r>
              <a:rPr lang="en-US" dirty="0"/>
              <a:t> </a:t>
            </a:r>
            <a:r>
              <a:rPr lang="en-US" dirty="0" err="1"/>
              <a:t>standar</a:t>
            </a:r>
            <a:r>
              <a:rPr lang="en-US" dirty="0"/>
              <a:t> </a:t>
            </a:r>
            <a:r>
              <a:rPr lang="en-US" dirty="0" err="1"/>
              <a:t>layanan</a:t>
            </a:r>
            <a:r>
              <a:rPr lang="en-US" dirty="0"/>
              <a:t> model/</a:t>
            </a:r>
            <a:r>
              <a:rPr lang="en-US" dirty="0" err="1"/>
              <a:t>aplikasi</a:t>
            </a:r>
            <a:r>
              <a:rPr lang="en-US" dirty="0"/>
              <a:t> </a:t>
            </a:r>
            <a:r>
              <a:rPr lang="en-US" dirty="0" err="1"/>
              <a:t>pembelajaran</a:t>
            </a:r>
            <a:r>
              <a:rPr lang="en-US" dirty="0"/>
              <a:t> </a:t>
            </a:r>
            <a:r>
              <a:rPr lang="en-US" dirty="0" err="1"/>
              <a:t>berbasis</a:t>
            </a:r>
            <a:r>
              <a:rPr lang="en-US" dirty="0"/>
              <a:t> e-</a:t>
            </a:r>
            <a:r>
              <a:rPr lang="en-US" dirty="0" err="1"/>
              <a:t>pembelajaran</a:t>
            </a:r>
            <a:r>
              <a:rPr lang="en-US" dirty="0"/>
              <a:t>;</a:t>
            </a:r>
          </a:p>
        </p:txBody>
      </p:sp>
    </p:spTree>
    <p:extLst>
      <p:ext uri="{BB962C8B-B14F-4D97-AF65-F5344CB8AC3E}">
        <p14:creationId xmlns:p14="http://schemas.microsoft.com/office/powerpoint/2010/main" val="2402832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7" name="Google Shape;187;p34"/>
          <p:cNvPicPr preferRelativeResize="0"/>
          <p:nvPr/>
        </p:nvPicPr>
        <p:blipFill rotWithShape="1">
          <a:blip r:embed="rId3">
            <a:alphaModFix/>
          </a:blip>
          <a:srcRect l="17059" r="21398"/>
          <a:stretch/>
        </p:blipFill>
        <p:spPr>
          <a:xfrm>
            <a:off x="95170" y="51371"/>
            <a:ext cx="4191856" cy="5044611"/>
          </a:xfrm>
          <a:prstGeom prst="rect">
            <a:avLst/>
          </a:prstGeom>
          <a:noFill/>
          <a:ln>
            <a:noFill/>
          </a:ln>
        </p:spPr>
      </p:pic>
      <p:sp>
        <p:nvSpPr>
          <p:cNvPr id="4" name="Text Placeholder 3"/>
          <p:cNvSpPr>
            <a:spLocks noGrp="1"/>
          </p:cNvSpPr>
          <p:nvPr>
            <p:ph type="body" idx="2"/>
          </p:nvPr>
        </p:nvSpPr>
        <p:spPr>
          <a:xfrm>
            <a:off x="5085710" y="3868670"/>
            <a:ext cx="3657598" cy="528669"/>
          </a:xfrm>
        </p:spPr>
        <p:txBody>
          <a:bodyPr/>
          <a:lstStyle/>
          <a:p>
            <a:pPr marL="127000" indent="0">
              <a:buNone/>
            </a:pPr>
            <a:r>
              <a:rPr lang="en-US" sz="1800" dirty="0" err="1"/>
              <a:t>Menyusun</a:t>
            </a:r>
            <a:r>
              <a:rPr lang="en-US" sz="1800" dirty="0"/>
              <a:t> </a:t>
            </a:r>
            <a:r>
              <a:rPr lang="en-US" sz="1800" dirty="0" err="1" smtClean="0"/>
              <a:t>Rancangan</a:t>
            </a:r>
            <a:r>
              <a:rPr lang="en-US" sz="1800" dirty="0" smtClean="0"/>
              <a:t> </a:t>
            </a:r>
            <a:r>
              <a:rPr lang="en-US" sz="1800" dirty="0" err="1" smtClean="0"/>
              <a:t>dan</a:t>
            </a:r>
            <a:r>
              <a:rPr lang="en-US" sz="1800" dirty="0" smtClean="0"/>
              <a:t> </a:t>
            </a:r>
            <a:r>
              <a:rPr lang="en-US" sz="1800" dirty="0" err="1" smtClean="0"/>
              <a:t>Memimpin</a:t>
            </a:r>
            <a:r>
              <a:rPr lang="en-US" sz="1800" dirty="0" smtClean="0"/>
              <a:t> </a:t>
            </a:r>
            <a:r>
              <a:rPr lang="en-US" sz="1800" dirty="0" err="1" smtClean="0"/>
              <a:t>Pembuatan</a:t>
            </a:r>
            <a:r>
              <a:rPr lang="en-US" sz="1800" dirty="0" smtClean="0"/>
              <a:t> </a:t>
            </a:r>
            <a:r>
              <a:rPr lang="en-US" sz="1800" dirty="0" err="1" smtClean="0"/>
              <a:t>Aplikasi</a:t>
            </a:r>
            <a:endParaRPr lang="en-US" sz="1800" dirty="0"/>
          </a:p>
        </p:txBody>
      </p:sp>
      <p:sp>
        <p:nvSpPr>
          <p:cNvPr id="10" name="Rectangle 9"/>
          <p:cNvSpPr/>
          <p:nvPr/>
        </p:nvSpPr>
        <p:spPr>
          <a:xfrm>
            <a:off x="4441138" y="674160"/>
            <a:ext cx="4572000" cy="2800767"/>
          </a:xfrm>
          <a:prstGeom prst="rect">
            <a:avLst/>
          </a:prstGeom>
        </p:spPr>
        <p:txBody>
          <a:bodyPr>
            <a:spAutoFit/>
          </a:bodyPr>
          <a:lstStyle/>
          <a:p>
            <a:pPr marL="342900" lvl="0" indent="-342900">
              <a:buFont typeface="+mj-lt"/>
              <a:buAutoNum type="arabicPeriod" startAt="6"/>
            </a:pPr>
            <a:r>
              <a:rPr lang="en-US" sz="1600" dirty="0" err="1"/>
              <a:t>menyusun</a:t>
            </a:r>
            <a:r>
              <a:rPr lang="en-US" sz="1600" dirty="0"/>
              <a:t> </a:t>
            </a:r>
            <a:r>
              <a:rPr lang="en-US" sz="1600" dirty="0" err="1"/>
              <a:t>standar</a:t>
            </a:r>
            <a:r>
              <a:rPr lang="en-US" sz="1600" dirty="0"/>
              <a:t> </a:t>
            </a:r>
            <a:r>
              <a:rPr lang="en-US" sz="1600" dirty="0" err="1"/>
              <a:t>layanan</a:t>
            </a:r>
            <a:r>
              <a:rPr lang="en-US" sz="1600" dirty="0"/>
              <a:t> model/</a:t>
            </a:r>
            <a:r>
              <a:rPr lang="en-US" sz="1600" dirty="0" err="1"/>
              <a:t>aplikasi</a:t>
            </a:r>
            <a:r>
              <a:rPr lang="en-US" sz="1600" dirty="0"/>
              <a:t> </a:t>
            </a:r>
            <a:r>
              <a:rPr lang="en-US" sz="1600" dirty="0" err="1"/>
              <a:t>pembelajaran</a:t>
            </a:r>
            <a:r>
              <a:rPr lang="en-US" sz="1600" dirty="0"/>
              <a:t> </a:t>
            </a:r>
            <a:r>
              <a:rPr lang="en-US" sz="1600" dirty="0" err="1"/>
              <a:t>berbasis</a:t>
            </a:r>
            <a:r>
              <a:rPr lang="en-US" sz="1600" dirty="0"/>
              <a:t> e-</a:t>
            </a:r>
            <a:r>
              <a:rPr lang="en-US" sz="1600" dirty="0" err="1"/>
              <a:t>pembelajaran</a:t>
            </a:r>
            <a:r>
              <a:rPr lang="en-US" sz="1600" dirty="0"/>
              <a:t>;</a:t>
            </a:r>
          </a:p>
          <a:p>
            <a:pPr marL="342900" lvl="0" indent="-342900">
              <a:buFont typeface="+mj-lt"/>
              <a:buAutoNum type="arabicPeriod" startAt="6"/>
            </a:pPr>
            <a:r>
              <a:rPr lang="en-US" sz="1600" dirty="0" err="1"/>
              <a:t>menyusun</a:t>
            </a:r>
            <a:r>
              <a:rPr lang="en-US" sz="1600" dirty="0"/>
              <a:t> </a:t>
            </a:r>
            <a:r>
              <a:rPr lang="en-US" sz="1600" dirty="0" err="1"/>
              <a:t>pedoman</a:t>
            </a:r>
            <a:r>
              <a:rPr lang="en-US" sz="1600" dirty="0"/>
              <a:t>/</a:t>
            </a:r>
            <a:r>
              <a:rPr lang="en-US" sz="1600" dirty="0" err="1"/>
              <a:t>panduan</a:t>
            </a:r>
            <a:r>
              <a:rPr lang="en-US" sz="1600" dirty="0"/>
              <a:t> </a:t>
            </a:r>
            <a:r>
              <a:rPr lang="en-US" sz="1600" dirty="0" err="1"/>
              <a:t>pengelolaan</a:t>
            </a:r>
            <a:r>
              <a:rPr lang="en-US" sz="1600" dirty="0"/>
              <a:t> model </a:t>
            </a:r>
            <a:r>
              <a:rPr lang="en-US" sz="1600" dirty="0" err="1"/>
              <a:t>pembelajaran</a:t>
            </a:r>
            <a:r>
              <a:rPr lang="en-US" sz="1600" dirty="0"/>
              <a:t> </a:t>
            </a:r>
            <a:r>
              <a:rPr lang="en-US" sz="1600" dirty="0" err="1"/>
              <a:t>berbasis</a:t>
            </a:r>
            <a:r>
              <a:rPr lang="en-US" sz="1600" dirty="0"/>
              <a:t> e-</a:t>
            </a:r>
            <a:r>
              <a:rPr lang="en-US" sz="1600" dirty="0" err="1"/>
              <a:t>pembelajaran</a:t>
            </a:r>
            <a:r>
              <a:rPr lang="en-US" sz="1600" dirty="0"/>
              <a:t>;</a:t>
            </a:r>
          </a:p>
          <a:p>
            <a:pPr marL="342900" lvl="0" indent="-342900">
              <a:buFont typeface="+mj-lt"/>
              <a:buAutoNum type="arabicPeriod" startAt="6"/>
            </a:pPr>
            <a:r>
              <a:rPr lang="en-US" sz="1600" dirty="0" err="1"/>
              <a:t>menyusun</a:t>
            </a:r>
            <a:r>
              <a:rPr lang="en-US" sz="1600" dirty="0"/>
              <a:t> </a:t>
            </a:r>
            <a:r>
              <a:rPr lang="en-US" sz="1600" dirty="0" err="1"/>
              <a:t>petunjuk</a:t>
            </a:r>
            <a:r>
              <a:rPr lang="en-US" sz="1600" dirty="0"/>
              <a:t> </a:t>
            </a:r>
            <a:r>
              <a:rPr lang="en-US" sz="1600" dirty="0" err="1"/>
              <a:t>pelaksanaan</a:t>
            </a:r>
            <a:r>
              <a:rPr lang="en-US" sz="1600" dirty="0"/>
              <a:t>/</a:t>
            </a:r>
            <a:r>
              <a:rPr lang="en-US" sz="1600" dirty="0" err="1"/>
              <a:t>pemanfaatan</a:t>
            </a:r>
            <a:r>
              <a:rPr lang="en-US" sz="1600" dirty="0"/>
              <a:t> media </a:t>
            </a:r>
            <a:r>
              <a:rPr lang="en-US" sz="1600" dirty="0" err="1"/>
              <a:t>pembelajaran</a:t>
            </a:r>
            <a:r>
              <a:rPr lang="en-US" sz="1600" dirty="0"/>
              <a:t> </a:t>
            </a:r>
            <a:r>
              <a:rPr lang="en-US" sz="1600" dirty="0" err="1"/>
              <a:t>berbasis</a:t>
            </a:r>
            <a:r>
              <a:rPr lang="en-US" sz="1600" dirty="0"/>
              <a:t> e-</a:t>
            </a:r>
            <a:r>
              <a:rPr lang="en-US" sz="1600" dirty="0" err="1"/>
              <a:t>pembelajaran</a:t>
            </a:r>
            <a:r>
              <a:rPr lang="en-US" sz="1600" dirty="0"/>
              <a:t>;</a:t>
            </a:r>
          </a:p>
          <a:p>
            <a:pPr marL="342900" lvl="0" indent="-342900">
              <a:buFont typeface="+mj-lt"/>
              <a:buAutoNum type="arabicPeriod" startAt="6"/>
            </a:pPr>
            <a:r>
              <a:rPr lang="en-US" sz="1600" dirty="0" err="1"/>
              <a:t>memimpin</a:t>
            </a:r>
            <a:r>
              <a:rPr lang="en-US" sz="1600" dirty="0"/>
              <a:t> </a:t>
            </a:r>
            <a:r>
              <a:rPr lang="en-US" sz="1600" dirty="0" err="1"/>
              <a:t>pembuatan</a:t>
            </a:r>
            <a:r>
              <a:rPr lang="en-US" sz="1600" dirty="0"/>
              <a:t> </a:t>
            </a:r>
            <a:r>
              <a:rPr lang="en-US" sz="1600" dirty="0" err="1"/>
              <a:t>aplikasi</a:t>
            </a:r>
            <a:r>
              <a:rPr lang="en-US" sz="1600" dirty="0"/>
              <a:t> </a:t>
            </a:r>
            <a:r>
              <a:rPr lang="en-US" sz="1600" dirty="0" err="1"/>
              <a:t>pembelajaran</a:t>
            </a:r>
            <a:r>
              <a:rPr lang="en-US" sz="1600" dirty="0"/>
              <a:t> </a:t>
            </a:r>
            <a:r>
              <a:rPr lang="en-US" sz="1600" dirty="0" err="1"/>
              <a:t>berbasis</a:t>
            </a:r>
            <a:r>
              <a:rPr lang="en-US" sz="1600" dirty="0"/>
              <a:t> </a:t>
            </a:r>
            <a:r>
              <a:rPr lang="en-US" sz="1600" dirty="0" err="1"/>
              <a:t>teknologi</a:t>
            </a:r>
            <a:r>
              <a:rPr lang="en-US" sz="1600" dirty="0"/>
              <a:t> </a:t>
            </a:r>
            <a:r>
              <a:rPr lang="en-US" sz="1600" dirty="0" err="1"/>
              <a:t>informasi</a:t>
            </a:r>
            <a:r>
              <a:rPr lang="en-US" sz="1600" dirty="0"/>
              <a:t> </a:t>
            </a:r>
            <a:r>
              <a:rPr lang="en-US" sz="1600" dirty="0" err="1"/>
              <a:t>dan</a:t>
            </a:r>
            <a:r>
              <a:rPr lang="en-US" sz="1600" dirty="0"/>
              <a:t> </a:t>
            </a:r>
            <a:r>
              <a:rPr lang="en-US" sz="1600" dirty="0" err="1"/>
              <a:t>komunikasi</a:t>
            </a:r>
            <a:r>
              <a:rPr lang="en-US" sz="1600" dirty="0"/>
              <a:t> (TIK); </a:t>
            </a:r>
          </a:p>
        </p:txBody>
      </p:sp>
    </p:spTree>
    <p:extLst>
      <p:ext uri="{BB962C8B-B14F-4D97-AF65-F5344CB8AC3E}">
        <p14:creationId xmlns:p14="http://schemas.microsoft.com/office/powerpoint/2010/main" val="3142826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7" name="Google Shape;187;p34"/>
          <p:cNvPicPr preferRelativeResize="0"/>
          <p:nvPr/>
        </p:nvPicPr>
        <p:blipFill rotWithShape="1">
          <a:blip r:embed="rId3">
            <a:alphaModFix/>
          </a:blip>
          <a:srcRect l="17059" r="21398"/>
          <a:stretch/>
        </p:blipFill>
        <p:spPr>
          <a:xfrm>
            <a:off x="95170" y="51371"/>
            <a:ext cx="4191856" cy="5044611"/>
          </a:xfrm>
          <a:prstGeom prst="rect">
            <a:avLst/>
          </a:prstGeom>
          <a:noFill/>
          <a:ln>
            <a:noFill/>
          </a:ln>
        </p:spPr>
      </p:pic>
      <p:sp>
        <p:nvSpPr>
          <p:cNvPr id="4" name="Text Placeholder 3"/>
          <p:cNvSpPr>
            <a:spLocks noGrp="1"/>
          </p:cNvSpPr>
          <p:nvPr>
            <p:ph type="body" idx="2"/>
          </p:nvPr>
        </p:nvSpPr>
        <p:spPr>
          <a:xfrm>
            <a:off x="5085710" y="3868670"/>
            <a:ext cx="3657598" cy="528669"/>
          </a:xfrm>
        </p:spPr>
        <p:txBody>
          <a:bodyPr/>
          <a:lstStyle/>
          <a:p>
            <a:pPr marL="127000" indent="0">
              <a:buNone/>
            </a:pPr>
            <a:r>
              <a:rPr lang="en-US" sz="1800" dirty="0" err="1"/>
              <a:t>Menyusun</a:t>
            </a:r>
            <a:r>
              <a:rPr lang="en-US" sz="1800" dirty="0"/>
              <a:t> </a:t>
            </a:r>
            <a:r>
              <a:rPr lang="en-US" sz="1800" dirty="0" err="1" smtClean="0"/>
              <a:t>Rancangan</a:t>
            </a:r>
            <a:r>
              <a:rPr lang="en-US" sz="1800" dirty="0" smtClean="0"/>
              <a:t> </a:t>
            </a:r>
            <a:r>
              <a:rPr lang="en-US" sz="1800" dirty="0" err="1" smtClean="0"/>
              <a:t>dan</a:t>
            </a:r>
            <a:r>
              <a:rPr lang="en-US" sz="1800" dirty="0" smtClean="0"/>
              <a:t> </a:t>
            </a:r>
            <a:r>
              <a:rPr lang="en-US" sz="1800" dirty="0" err="1" smtClean="0"/>
              <a:t>Memimpin</a:t>
            </a:r>
            <a:r>
              <a:rPr lang="en-US" sz="1800" dirty="0" smtClean="0"/>
              <a:t> </a:t>
            </a:r>
            <a:r>
              <a:rPr lang="en-US" sz="1800" dirty="0" err="1" smtClean="0"/>
              <a:t>Pembuatan</a:t>
            </a:r>
            <a:r>
              <a:rPr lang="en-US" sz="1800" dirty="0" smtClean="0"/>
              <a:t> </a:t>
            </a:r>
            <a:r>
              <a:rPr lang="en-US" sz="1800" dirty="0" err="1" smtClean="0"/>
              <a:t>Aplikasi</a:t>
            </a:r>
            <a:endParaRPr lang="en-US" sz="1800" dirty="0"/>
          </a:p>
        </p:txBody>
      </p:sp>
      <p:sp>
        <p:nvSpPr>
          <p:cNvPr id="10" name="Rectangle 9"/>
          <p:cNvSpPr/>
          <p:nvPr/>
        </p:nvSpPr>
        <p:spPr>
          <a:xfrm>
            <a:off x="4441138" y="674160"/>
            <a:ext cx="4572000" cy="1815882"/>
          </a:xfrm>
          <a:prstGeom prst="rect">
            <a:avLst/>
          </a:prstGeom>
        </p:spPr>
        <p:txBody>
          <a:bodyPr>
            <a:spAutoFit/>
          </a:bodyPr>
          <a:lstStyle/>
          <a:p>
            <a:pPr marL="342900" lvl="0" indent="-342900">
              <a:buFont typeface="+mj-lt"/>
              <a:buAutoNum type="arabicPeriod" startAt="10"/>
            </a:pPr>
            <a:r>
              <a:rPr lang="en-US" sz="1600" dirty="0" err="1"/>
              <a:t>melaksanakan</a:t>
            </a:r>
            <a:r>
              <a:rPr lang="en-US" sz="1600" dirty="0"/>
              <a:t> </a:t>
            </a:r>
            <a:r>
              <a:rPr lang="en-US" sz="1600" dirty="0" err="1"/>
              <a:t>studi</a:t>
            </a:r>
            <a:r>
              <a:rPr lang="en-US" sz="1600" dirty="0"/>
              <a:t> </a:t>
            </a:r>
            <a:r>
              <a:rPr lang="en-US" sz="1600" dirty="0" err="1"/>
              <a:t>kelayakan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 </a:t>
            </a:r>
          </a:p>
          <a:p>
            <a:pPr marL="342900" lvl="0" indent="-342900">
              <a:buFont typeface="+mj-lt"/>
              <a:buAutoNum type="arabicPeriod" startAt="10"/>
            </a:pPr>
            <a:r>
              <a:rPr lang="en-US" sz="1600" dirty="0" err="1"/>
              <a:t>melaksanakan</a:t>
            </a:r>
            <a:r>
              <a:rPr lang="en-US" sz="1600" dirty="0"/>
              <a:t> </a:t>
            </a:r>
            <a:r>
              <a:rPr lang="en-US" sz="1600" dirty="0" err="1"/>
              <a:t>perintisan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 </a:t>
            </a:r>
          </a:p>
          <a:p>
            <a:pPr marL="342900" lvl="0" indent="-342900">
              <a:buFont typeface="+mj-lt"/>
              <a:buAutoNum type="arabicPeriod" startAt="10"/>
            </a:pPr>
            <a:r>
              <a:rPr lang="en-US" sz="1600" dirty="0" err="1"/>
              <a:t>melaksanakan</a:t>
            </a:r>
            <a:r>
              <a:rPr lang="en-US" sz="1600" dirty="0"/>
              <a:t> </a:t>
            </a:r>
            <a:r>
              <a:rPr lang="en-US" sz="1600" dirty="0" err="1"/>
              <a:t>orientasi</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a:t>
            </a:r>
          </a:p>
        </p:txBody>
      </p:sp>
    </p:spTree>
    <p:extLst>
      <p:ext uri="{BB962C8B-B14F-4D97-AF65-F5344CB8AC3E}">
        <p14:creationId xmlns:p14="http://schemas.microsoft.com/office/powerpoint/2010/main" val="53254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48"/>
          <p:cNvSpPr txBox="1">
            <a:spLocks noGrp="1"/>
          </p:cNvSpPr>
          <p:nvPr>
            <p:ph type="title"/>
          </p:nvPr>
        </p:nvSpPr>
        <p:spPr>
          <a:xfrm>
            <a:off x="275550" y="285975"/>
            <a:ext cx="8592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3600" dirty="0" smtClean="0"/>
              <a:t>Konsultasi dan Fasilitasi</a:t>
            </a:r>
            <a:endParaRPr sz="3600" dirty="0"/>
          </a:p>
        </p:txBody>
      </p:sp>
      <p:pic>
        <p:nvPicPr>
          <p:cNvPr id="5222" name="Google Shape;5222;p48"/>
          <p:cNvPicPr preferRelativeResize="0"/>
          <p:nvPr/>
        </p:nvPicPr>
        <p:blipFill rotWithShape="1">
          <a:blip r:embed="rId3">
            <a:alphaModFix/>
          </a:blip>
          <a:srcRect l="484" t="15290" r="4529" b="26636"/>
          <a:stretch/>
        </p:blipFill>
        <p:spPr>
          <a:xfrm>
            <a:off x="0" y="3181350"/>
            <a:ext cx="4778998" cy="1948800"/>
          </a:xfrm>
          <a:prstGeom prst="rect">
            <a:avLst/>
          </a:prstGeom>
          <a:noFill/>
          <a:ln>
            <a:noFill/>
          </a:ln>
        </p:spPr>
      </p:pic>
      <p:pic>
        <p:nvPicPr>
          <p:cNvPr id="5223" name="Google Shape;5223;p48"/>
          <p:cNvPicPr preferRelativeResize="0"/>
          <p:nvPr/>
        </p:nvPicPr>
        <p:blipFill rotWithShape="1">
          <a:blip r:embed="rId4">
            <a:alphaModFix/>
          </a:blip>
          <a:srcRect t="15098" b="31470"/>
          <a:stretch/>
        </p:blipFill>
        <p:spPr>
          <a:xfrm>
            <a:off x="0" y="1161800"/>
            <a:ext cx="4778998" cy="1701824"/>
          </a:xfrm>
          <a:prstGeom prst="rect">
            <a:avLst/>
          </a:prstGeom>
          <a:noFill/>
          <a:ln>
            <a:noFill/>
          </a:ln>
        </p:spPr>
      </p:pic>
      <p:sp>
        <p:nvSpPr>
          <p:cNvPr id="5225" name="Google Shape;5225;p48"/>
          <p:cNvSpPr txBox="1">
            <a:spLocks noGrp="1"/>
          </p:cNvSpPr>
          <p:nvPr>
            <p:ph type="body" idx="4294967295"/>
          </p:nvPr>
        </p:nvSpPr>
        <p:spPr>
          <a:xfrm>
            <a:off x="4350125" y="316675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dirty="0">
                <a:solidFill>
                  <a:srgbClr val="FFFFFF"/>
                </a:solidFill>
              </a:rPr>
              <a:t>Day 2</a:t>
            </a:r>
            <a:endParaRPr b="1" dirty="0">
              <a:solidFill>
                <a:srgbClr val="FFFFFF"/>
              </a:solidFill>
            </a:endParaRPr>
          </a:p>
        </p:txBody>
      </p:sp>
      <p:sp>
        <p:nvSpPr>
          <p:cNvPr id="5227" name="Google Shape;5227;p48"/>
          <p:cNvSpPr txBox="1">
            <a:spLocks noGrp="1"/>
          </p:cNvSpPr>
          <p:nvPr>
            <p:ph type="body" idx="4294967295"/>
          </p:nvPr>
        </p:nvSpPr>
        <p:spPr>
          <a:xfrm>
            <a:off x="4350125" y="116180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a:solidFill>
                  <a:srgbClr val="FFFFFF"/>
                </a:solidFill>
              </a:rPr>
              <a:t>Day 1</a:t>
            </a:r>
            <a:endParaRPr b="1">
              <a:solidFill>
                <a:srgbClr val="FFFFFF"/>
              </a:solidFill>
            </a:endParaRPr>
          </a:p>
        </p:txBody>
      </p:sp>
      <p:sp>
        <p:nvSpPr>
          <p:cNvPr id="14" name="Rectangle 13"/>
          <p:cNvSpPr/>
          <p:nvPr/>
        </p:nvSpPr>
        <p:spPr>
          <a:xfrm>
            <a:off x="4979343" y="845948"/>
            <a:ext cx="3889107" cy="4278094"/>
          </a:xfrm>
          <a:prstGeom prst="rect">
            <a:avLst/>
          </a:prstGeom>
        </p:spPr>
        <p:txBody>
          <a:bodyPr wrap="square">
            <a:spAutoFit/>
          </a:bodyPr>
          <a:lstStyle/>
          <a:p>
            <a:pPr marL="342900" lvl="0" indent="-342900">
              <a:buFont typeface="+mj-lt"/>
              <a:buAutoNum type="arabicPeriod" startAt="13"/>
            </a:pPr>
            <a:r>
              <a:rPr lang="en-US" sz="1600" dirty="0" err="1"/>
              <a:t>melaksanakan</a:t>
            </a:r>
            <a:r>
              <a:rPr lang="en-US" sz="1600" dirty="0"/>
              <a:t> </a:t>
            </a:r>
            <a:r>
              <a:rPr lang="en-US" sz="1600" dirty="0" err="1"/>
              <a:t>orientasi</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a:t>
            </a:r>
          </a:p>
          <a:p>
            <a:pPr marL="342900" lvl="0" indent="-342900">
              <a:buFont typeface="+mj-lt"/>
              <a:buAutoNum type="arabicPeriod" startAt="13"/>
            </a:pPr>
            <a:r>
              <a:rPr lang="en-US" sz="1600" dirty="0" err="1"/>
              <a:t>melakukan</a:t>
            </a:r>
            <a:r>
              <a:rPr lang="en-US" sz="1600" dirty="0"/>
              <a:t> </a:t>
            </a:r>
            <a:r>
              <a:rPr lang="en-US" sz="1600" dirty="0" err="1"/>
              <a:t>pembimbingan</a:t>
            </a:r>
            <a:r>
              <a:rPr lang="en-US" sz="1600" dirty="0"/>
              <a:t> </a:t>
            </a:r>
            <a:r>
              <a:rPr lang="en-US" sz="1600" dirty="0" err="1"/>
              <a:t>pada</a:t>
            </a:r>
            <a:r>
              <a:rPr lang="en-US" sz="1600" dirty="0"/>
              <a:t> </a:t>
            </a:r>
            <a:r>
              <a:rPr lang="en-US" sz="1600" dirty="0" err="1"/>
              <a:t>pendidik</a:t>
            </a:r>
            <a:r>
              <a:rPr lang="en-US" sz="1600" dirty="0"/>
              <a:t> </a:t>
            </a:r>
            <a:r>
              <a:rPr lang="en-US" sz="1600" dirty="0" err="1"/>
              <a:t>atau</a:t>
            </a:r>
            <a:r>
              <a:rPr lang="en-US" sz="1600" dirty="0"/>
              <a:t> </a:t>
            </a:r>
            <a:r>
              <a:rPr lang="en-US" sz="1600" dirty="0" err="1"/>
              <a:t>tenaga</a:t>
            </a:r>
            <a:r>
              <a:rPr lang="en-US" sz="1600" dirty="0"/>
              <a:t> </a:t>
            </a:r>
            <a:r>
              <a:rPr lang="en-US" sz="1600" dirty="0" err="1"/>
              <a:t>kependidikan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 </a:t>
            </a:r>
          </a:p>
          <a:p>
            <a:pPr marL="342900" lvl="0" indent="-342900">
              <a:buFont typeface="+mj-lt"/>
              <a:buAutoNum type="arabicPeriod" startAt="13"/>
            </a:pPr>
            <a:r>
              <a:rPr lang="en-US" sz="1600" dirty="0" err="1"/>
              <a:t>melakukan</a:t>
            </a:r>
            <a:r>
              <a:rPr lang="en-US" sz="1600" dirty="0"/>
              <a:t> </a:t>
            </a:r>
            <a:r>
              <a:rPr lang="en-US" sz="1600" dirty="0" err="1"/>
              <a:t>kegiatan</a:t>
            </a:r>
            <a:r>
              <a:rPr lang="en-US" sz="1600" dirty="0"/>
              <a:t> </a:t>
            </a:r>
            <a:r>
              <a:rPr lang="en-US" sz="1600" dirty="0" err="1"/>
              <a:t>layanan</a:t>
            </a:r>
            <a:r>
              <a:rPr lang="en-US" sz="1600" dirty="0"/>
              <a:t> </a:t>
            </a:r>
            <a:r>
              <a:rPr lang="en-US" sz="1600" dirty="0" err="1"/>
              <a:t>konsultasi</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 </a:t>
            </a:r>
          </a:p>
          <a:p>
            <a:pPr marL="342900" lvl="0" indent="-342900">
              <a:buFont typeface="+mj-lt"/>
              <a:buAutoNum type="arabicPeriod" startAt="13"/>
            </a:pPr>
            <a:r>
              <a:rPr lang="en-US" sz="1600" dirty="0" err="1"/>
              <a:t>melakukan</a:t>
            </a:r>
            <a:r>
              <a:rPr lang="en-US" sz="1600" dirty="0"/>
              <a:t> </a:t>
            </a:r>
            <a:r>
              <a:rPr lang="en-US" sz="1600" dirty="0" err="1"/>
              <a:t>fasilitasi</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a:t>
            </a:r>
          </a:p>
          <a:p>
            <a:pPr marL="342900" lvl="0" indent="-342900">
              <a:buFont typeface="+mj-lt"/>
              <a:buAutoNum type="arabicPeriod" startAt="13"/>
            </a:pPr>
            <a:r>
              <a:rPr lang="en-US" sz="1600" dirty="0" err="1"/>
              <a:t>melaksanakan</a:t>
            </a:r>
            <a:r>
              <a:rPr lang="en-US" sz="1600" dirty="0"/>
              <a:t> </a:t>
            </a:r>
            <a:r>
              <a:rPr lang="en-US" sz="1600" dirty="0" err="1"/>
              <a:t>sosialisasi</a:t>
            </a:r>
            <a:r>
              <a:rPr lang="en-US" sz="1600" dirty="0"/>
              <a:t> model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aplikasi</a:t>
            </a:r>
            <a:r>
              <a:rPr lang="en-US" sz="1600" dirty="0"/>
              <a:t>/model e-</a:t>
            </a:r>
            <a:r>
              <a:rPr lang="en-US" sz="1600" dirty="0" err="1"/>
              <a:t>pembelajaran</a:t>
            </a:r>
            <a:r>
              <a:rPr lang="en-US" sz="1600" dirty="0"/>
              <a:t>;</a:t>
            </a:r>
          </a:p>
        </p:txBody>
      </p:sp>
    </p:spTree>
    <p:extLst>
      <p:ext uri="{BB962C8B-B14F-4D97-AF65-F5344CB8AC3E}">
        <p14:creationId xmlns:p14="http://schemas.microsoft.com/office/powerpoint/2010/main" val="1009365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34"/>
        <p:cNvGrpSpPr/>
        <p:nvPr/>
      </p:nvGrpSpPr>
      <p:grpSpPr>
        <a:xfrm>
          <a:off x="0" y="0"/>
          <a:ext cx="0" cy="0"/>
          <a:chOff x="0" y="0"/>
          <a:chExt cx="0" cy="0"/>
        </a:xfrm>
      </p:grpSpPr>
      <p:sp>
        <p:nvSpPr>
          <p:cNvPr id="5335" name="Google Shape;5335;p56"/>
          <p:cNvSpPr txBox="1">
            <a:spLocks noGrp="1"/>
          </p:cNvSpPr>
          <p:nvPr>
            <p:ph type="title"/>
          </p:nvPr>
        </p:nvSpPr>
        <p:spPr>
          <a:xfrm>
            <a:off x="4940067" y="1542588"/>
            <a:ext cx="3599100" cy="62997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dirty="0" err="1" smtClean="0"/>
              <a:t>Pengendalian</a:t>
            </a:r>
            <a:endParaRPr sz="2400" dirty="0"/>
          </a:p>
        </p:txBody>
      </p:sp>
      <p:grpSp>
        <p:nvGrpSpPr>
          <p:cNvPr id="5336" name="Google Shape;5336;p56"/>
          <p:cNvGrpSpPr/>
          <p:nvPr/>
        </p:nvGrpSpPr>
        <p:grpSpPr>
          <a:xfrm>
            <a:off x="359402" y="1209463"/>
            <a:ext cx="3582102" cy="2724569"/>
            <a:chOff x="761990" y="1565538"/>
            <a:chExt cx="3582102" cy="2724569"/>
          </a:xfrm>
        </p:grpSpPr>
        <p:pic>
          <p:nvPicPr>
            <p:cNvPr id="5337" name="Google Shape;5337;p56"/>
            <p:cNvPicPr preferRelativeResize="0"/>
            <p:nvPr/>
          </p:nvPicPr>
          <p:blipFill rotWithShape="1">
            <a:blip r:embed="rId3">
              <a:alphaModFix/>
            </a:blip>
            <a:srcRect b="21179"/>
            <a:stretch/>
          </p:blipFill>
          <p:spPr>
            <a:xfrm>
              <a:off x="869200" y="1674824"/>
              <a:ext cx="3372802" cy="2071201"/>
            </a:xfrm>
            <a:prstGeom prst="rect">
              <a:avLst/>
            </a:prstGeom>
            <a:noFill/>
            <a:ln>
              <a:noFill/>
            </a:ln>
          </p:spPr>
        </p:pic>
        <p:grpSp>
          <p:nvGrpSpPr>
            <p:cNvPr id="5338" name="Google Shape;5338;p56"/>
            <p:cNvGrpSpPr/>
            <p:nvPr/>
          </p:nvGrpSpPr>
          <p:grpSpPr>
            <a:xfrm>
              <a:off x="761990" y="1565538"/>
              <a:ext cx="3582102" cy="2724569"/>
              <a:chOff x="3422350" y="731675"/>
              <a:chExt cx="4831537" cy="3674898"/>
            </a:xfrm>
          </p:grpSpPr>
          <p:sp>
            <p:nvSpPr>
              <p:cNvPr id="5339" name="Google Shape;5339;p56"/>
              <p:cNvSpPr/>
              <p:nvPr/>
            </p:nvSpPr>
            <p:spPr>
              <a:xfrm>
                <a:off x="5352325" y="4031650"/>
                <a:ext cx="958800" cy="2553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56"/>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56"/>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56"/>
              <p:cNvSpPr/>
              <p:nvPr/>
            </p:nvSpPr>
            <p:spPr>
              <a:xfrm>
                <a:off x="5183975" y="3763900"/>
                <a:ext cx="87000" cy="25200"/>
              </a:xfrm>
              <a:prstGeom prst="rect">
                <a:avLst/>
              </a:pr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56"/>
              <p:cNvSpPr/>
              <p:nvPr/>
            </p:nvSpPr>
            <p:spPr>
              <a:xfrm>
                <a:off x="5348300" y="3810000"/>
                <a:ext cx="981000" cy="185400"/>
              </a:xfrm>
              <a:prstGeom prst="rect">
                <a:avLst/>
              </a:prstGeom>
              <a:solidFill>
                <a:srgbClr val="A0A0A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56"/>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56"/>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56"/>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56"/>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56"/>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56"/>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56"/>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1" name="Google Shape;5351;p56"/>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2" name="Google Shape;5352;p56"/>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rgbClr val="A0A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56"/>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56"/>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56"/>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56"/>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56"/>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56"/>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56"/>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56"/>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56"/>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62" name="Google Shape;5362;p56"/>
          <p:cNvSpPr txBox="1">
            <a:spLocks noGrp="1"/>
          </p:cNvSpPr>
          <p:nvPr>
            <p:ph type="title" idx="2"/>
          </p:nvPr>
        </p:nvSpPr>
        <p:spPr>
          <a:xfrm>
            <a:off x="4825539" y="2651293"/>
            <a:ext cx="4167822" cy="595340"/>
          </a:xfrm>
          <a:prstGeom prst="rect">
            <a:avLst/>
          </a:prstGeom>
        </p:spPr>
        <p:txBody>
          <a:bodyPr spcFirstLastPara="1" wrap="square" lIns="91425" tIns="91425" rIns="91425" bIns="91425" anchor="t" anchorCtr="0">
            <a:noAutofit/>
          </a:bodyPr>
          <a:lstStyle/>
          <a:p>
            <a:pPr lvl="0"/>
            <a:r>
              <a:rPr lang="en-US" dirty="0" err="1"/>
              <a:t>mengendalikan</a:t>
            </a:r>
            <a:r>
              <a:rPr lang="en-US" dirty="0"/>
              <a:t>/</a:t>
            </a:r>
            <a:r>
              <a:rPr lang="en-US" dirty="0" err="1"/>
              <a:t>memantau</a:t>
            </a:r>
            <a:r>
              <a:rPr lang="en-US" dirty="0"/>
              <a:t> </a:t>
            </a:r>
            <a:r>
              <a:rPr lang="en-US" dirty="0" err="1"/>
              <a:t>sistem</a:t>
            </a:r>
            <a:r>
              <a:rPr lang="en-US" dirty="0"/>
              <a:t>/model </a:t>
            </a:r>
            <a:r>
              <a:rPr lang="en-US" dirty="0" err="1"/>
              <a:t>pembelajaran</a:t>
            </a:r>
            <a:r>
              <a:rPr lang="en-US" dirty="0"/>
              <a:t> </a:t>
            </a:r>
            <a:r>
              <a:rPr lang="en-US" dirty="0" err="1"/>
              <a:t>terhadap</a:t>
            </a:r>
            <a:r>
              <a:rPr lang="en-US" dirty="0"/>
              <a:t> </a:t>
            </a:r>
            <a:r>
              <a:rPr lang="en-US" dirty="0" err="1"/>
              <a:t>penerapan</a:t>
            </a:r>
            <a:r>
              <a:rPr lang="en-US" dirty="0"/>
              <a:t> model e-</a:t>
            </a:r>
            <a:r>
              <a:rPr lang="en-US" dirty="0" err="1"/>
              <a:t>pembelajaran</a:t>
            </a:r>
            <a:r>
              <a:rPr lang="en-US" dirty="0" smtClean="0"/>
              <a:t>;</a:t>
            </a:r>
            <a:br>
              <a:rPr lang="en-US" dirty="0" smtClean="0"/>
            </a:br>
            <a:r>
              <a:rPr lang="en-US" dirty="0"/>
              <a:t/>
            </a:r>
            <a:br>
              <a:rPr lang="en-US" dirty="0"/>
            </a:br>
            <a:r>
              <a:rPr lang="en-US" dirty="0" err="1"/>
              <a:t>mengendalikan</a:t>
            </a:r>
            <a:r>
              <a:rPr lang="en-US" dirty="0"/>
              <a:t>/</a:t>
            </a:r>
            <a:r>
              <a:rPr lang="en-US" dirty="0" err="1"/>
              <a:t>memantau</a:t>
            </a:r>
            <a:r>
              <a:rPr lang="en-US" dirty="0"/>
              <a:t> </a:t>
            </a:r>
            <a:r>
              <a:rPr lang="en-US" dirty="0" err="1"/>
              <a:t>sistem</a:t>
            </a:r>
            <a:r>
              <a:rPr lang="en-US" dirty="0"/>
              <a:t>/model </a:t>
            </a:r>
            <a:r>
              <a:rPr lang="en-US" dirty="0" err="1"/>
              <a:t>pembelajaran</a:t>
            </a:r>
            <a:r>
              <a:rPr lang="en-US" dirty="0"/>
              <a:t> </a:t>
            </a:r>
            <a:r>
              <a:rPr lang="en-US" dirty="0" err="1"/>
              <a:t>terhadap</a:t>
            </a:r>
            <a:r>
              <a:rPr lang="en-US" dirty="0"/>
              <a:t> </a:t>
            </a:r>
            <a:r>
              <a:rPr lang="en-US" dirty="0" err="1"/>
              <a:t>pemanfaatan</a:t>
            </a:r>
            <a:r>
              <a:rPr lang="en-US" dirty="0"/>
              <a:t> </a:t>
            </a:r>
            <a:r>
              <a:rPr lang="en-US" dirty="0" err="1"/>
              <a:t>aplikasi</a:t>
            </a:r>
            <a:r>
              <a:rPr lang="en-US" dirty="0"/>
              <a:t> e-</a:t>
            </a:r>
            <a:r>
              <a:rPr lang="en-US" dirty="0" err="1"/>
              <a:t>pembelajaran</a:t>
            </a:r>
            <a:r>
              <a:rPr lang="en-US" dirty="0"/>
              <a:t>;</a:t>
            </a:r>
          </a:p>
        </p:txBody>
      </p:sp>
      <p:sp>
        <p:nvSpPr>
          <p:cNvPr id="3" name="TextBox 2"/>
          <p:cNvSpPr txBox="1"/>
          <p:nvPr/>
        </p:nvSpPr>
        <p:spPr>
          <a:xfrm>
            <a:off x="4479533" y="2733209"/>
            <a:ext cx="433132" cy="307777"/>
          </a:xfrm>
          <a:prstGeom prst="rect">
            <a:avLst/>
          </a:prstGeom>
          <a:noFill/>
        </p:spPr>
        <p:txBody>
          <a:bodyPr wrap="none" rtlCol="0">
            <a:spAutoFit/>
          </a:bodyPr>
          <a:lstStyle/>
          <a:p>
            <a:r>
              <a:rPr lang="en-US" dirty="0" smtClean="0">
                <a:solidFill>
                  <a:schemeClr val="bg1">
                    <a:lumMod val="50000"/>
                  </a:schemeClr>
                </a:solidFill>
              </a:rPr>
              <a:t>16.</a:t>
            </a:r>
            <a:endParaRPr lang="en-US" dirty="0">
              <a:solidFill>
                <a:schemeClr val="bg1">
                  <a:lumMod val="50000"/>
                </a:schemeClr>
              </a:solidFill>
            </a:endParaRPr>
          </a:p>
        </p:txBody>
      </p:sp>
      <p:sp>
        <p:nvSpPr>
          <p:cNvPr id="32" name="TextBox 31"/>
          <p:cNvSpPr txBox="1"/>
          <p:nvPr/>
        </p:nvSpPr>
        <p:spPr>
          <a:xfrm>
            <a:off x="4498371" y="3543145"/>
            <a:ext cx="433132" cy="307777"/>
          </a:xfrm>
          <a:prstGeom prst="rect">
            <a:avLst/>
          </a:prstGeom>
          <a:noFill/>
        </p:spPr>
        <p:txBody>
          <a:bodyPr wrap="none" rtlCol="0">
            <a:spAutoFit/>
          </a:bodyPr>
          <a:lstStyle/>
          <a:p>
            <a:r>
              <a:rPr lang="en-US" dirty="0" smtClean="0">
                <a:solidFill>
                  <a:schemeClr val="bg1">
                    <a:lumMod val="50000"/>
                  </a:schemeClr>
                </a:solidFill>
              </a:rPr>
              <a:t>17.</a:t>
            </a:r>
            <a:endParaRPr lang="en-US" dirty="0">
              <a:solidFill>
                <a:schemeClr val="bg1">
                  <a:lumMod val="50000"/>
                </a:schemeClr>
              </a:solidFill>
            </a:endParaRPr>
          </a:p>
        </p:txBody>
      </p:sp>
    </p:spTree>
    <p:extLst>
      <p:ext uri="{BB962C8B-B14F-4D97-AF65-F5344CB8AC3E}">
        <p14:creationId xmlns:p14="http://schemas.microsoft.com/office/powerpoint/2010/main" val="946567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pic>
        <p:nvPicPr>
          <p:cNvPr id="5234" name="Google Shape;5234;p49"/>
          <p:cNvPicPr preferRelativeResize="0"/>
          <p:nvPr/>
        </p:nvPicPr>
        <p:blipFill rotWithShape="1">
          <a:blip r:embed="rId3">
            <a:alphaModFix/>
          </a:blip>
          <a:srcRect l="50793"/>
          <a:stretch/>
        </p:blipFill>
        <p:spPr>
          <a:xfrm>
            <a:off x="5573475" y="0"/>
            <a:ext cx="3570524" cy="5183574"/>
          </a:xfrm>
          <a:prstGeom prst="rect">
            <a:avLst/>
          </a:prstGeom>
          <a:noFill/>
          <a:ln>
            <a:noFill/>
          </a:ln>
        </p:spPr>
      </p:pic>
      <p:sp>
        <p:nvSpPr>
          <p:cNvPr id="5235" name="Google Shape;5235;p49"/>
          <p:cNvSpPr/>
          <p:nvPr/>
        </p:nvSpPr>
        <p:spPr>
          <a:xfrm>
            <a:off x="2432564" y="2866800"/>
            <a:ext cx="620920" cy="612726"/>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49"/>
          <p:cNvSpPr/>
          <p:nvPr/>
        </p:nvSpPr>
        <p:spPr>
          <a:xfrm>
            <a:off x="3614005" y="637394"/>
            <a:ext cx="612726" cy="61111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38" name="Google Shape;5238;p49"/>
          <p:cNvGrpSpPr/>
          <p:nvPr/>
        </p:nvGrpSpPr>
        <p:grpSpPr>
          <a:xfrm>
            <a:off x="1176041" y="661315"/>
            <a:ext cx="603397" cy="601767"/>
            <a:chOff x="3962775" y="2683025"/>
            <a:chExt cx="296175" cy="295375"/>
          </a:xfrm>
        </p:grpSpPr>
        <p:sp>
          <p:nvSpPr>
            <p:cNvPr id="5239" name="Google Shape;5239;p49"/>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0" name="Google Shape;5240;p49"/>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1" name="Google Shape;5241;p49"/>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sp>
        <p:nvSpPr>
          <p:cNvPr id="5242" name="Google Shape;5242;p49"/>
          <p:cNvSpPr txBox="1">
            <a:spLocks noGrp="1"/>
          </p:cNvSpPr>
          <p:nvPr>
            <p:ph type="subTitle" idx="1"/>
          </p:nvPr>
        </p:nvSpPr>
        <p:spPr>
          <a:xfrm>
            <a:off x="436590" y="1715099"/>
            <a:ext cx="2082300" cy="840900"/>
          </a:xfrm>
          <a:prstGeom prst="rect">
            <a:avLst/>
          </a:prstGeom>
        </p:spPr>
        <p:txBody>
          <a:bodyPr spcFirstLastPara="1" wrap="square" lIns="91425" tIns="91425" rIns="91425" bIns="91425" anchor="t" anchorCtr="0">
            <a:noAutofit/>
          </a:bodyPr>
          <a:lstStyle/>
          <a:p>
            <a:pPr lvl="0" algn="l"/>
            <a:r>
              <a:rPr lang="en-US" dirty="0" smtClean="0"/>
              <a:t>        </a:t>
            </a:r>
            <a:r>
              <a:rPr lang="en-US" dirty="0" err="1" smtClean="0"/>
              <a:t>menyusun</a:t>
            </a:r>
            <a:r>
              <a:rPr lang="en-US" dirty="0" smtClean="0"/>
              <a:t> </a:t>
            </a:r>
            <a:r>
              <a:rPr lang="en-US" dirty="0" err="1" smtClean="0"/>
              <a:t>desain</a:t>
            </a:r>
            <a:r>
              <a:rPr lang="en-US" dirty="0" smtClean="0"/>
              <a:t> </a:t>
            </a:r>
            <a:r>
              <a:rPr lang="en-US" dirty="0" err="1" smtClean="0"/>
              <a:t>evaluasi</a:t>
            </a:r>
            <a:r>
              <a:rPr lang="en-US" dirty="0" smtClean="0"/>
              <a:t> </a:t>
            </a:r>
            <a:r>
              <a:rPr lang="en-US" dirty="0" err="1"/>
              <a:t>untuk</a:t>
            </a:r>
            <a:r>
              <a:rPr lang="en-US" dirty="0"/>
              <a:t> </a:t>
            </a:r>
            <a:r>
              <a:rPr lang="en-US" dirty="0" err="1"/>
              <a:t>penerapan</a:t>
            </a:r>
            <a:r>
              <a:rPr lang="en-US" dirty="0"/>
              <a:t> model e-</a:t>
            </a:r>
            <a:r>
              <a:rPr lang="en-US" dirty="0" err="1"/>
              <a:t>pembelajaran</a:t>
            </a:r>
            <a:r>
              <a:rPr lang="en-US" dirty="0"/>
              <a:t>;</a:t>
            </a:r>
          </a:p>
        </p:txBody>
      </p:sp>
      <p:sp>
        <p:nvSpPr>
          <p:cNvPr id="5243" name="Google Shape;5243;p49"/>
          <p:cNvSpPr txBox="1">
            <a:spLocks noGrp="1"/>
          </p:cNvSpPr>
          <p:nvPr>
            <p:ph type="subTitle" idx="2"/>
          </p:nvPr>
        </p:nvSpPr>
        <p:spPr>
          <a:xfrm>
            <a:off x="1838100" y="3737704"/>
            <a:ext cx="2082250" cy="1062000"/>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melakukan</a:t>
            </a:r>
            <a:r>
              <a:rPr lang="en-US" dirty="0" smtClean="0"/>
              <a:t> </a:t>
            </a:r>
            <a:r>
              <a:rPr lang="en-US" dirty="0" err="1"/>
              <a:t>evaluasi</a:t>
            </a:r>
            <a:r>
              <a:rPr lang="en-US" dirty="0"/>
              <a:t> </a:t>
            </a:r>
            <a:r>
              <a:rPr lang="en-US" dirty="0" err="1"/>
              <a:t>untuk</a:t>
            </a:r>
            <a:r>
              <a:rPr lang="en-US" dirty="0"/>
              <a:t> </a:t>
            </a:r>
            <a:r>
              <a:rPr lang="en-US" dirty="0" err="1"/>
              <a:t>penerapan</a:t>
            </a:r>
            <a:r>
              <a:rPr lang="en-US" dirty="0"/>
              <a:t> model e-</a:t>
            </a:r>
            <a:r>
              <a:rPr lang="en-US" dirty="0" err="1"/>
              <a:t>pembelajaran</a:t>
            </a:r>
            <a:r>
              <a:rPr lang="en-US" dirty="0"/>
              <a:t>.</a:t>
            </a:r>
          </a:p>
        </p:txBody>
      </p:sp>
      <p:sp>
        <p:nvSpPr>
          <p:cNvPr id="5244" name="Google Shape;5244;p49"/>
          <p:cNvSpPr txBox="1">
            <a:spLocks noGrp="1"/>
          </p:cNvSpPr>
          <p:nvPr>
            <p:ph type="subTitle" idx="3"/>
          </p:nvPr>
        </p:nvSpPr>
        <p:spPr>
          <a:xfrm>
            <a:off x="2879225" y="1571649"/>
            <a:ext cx="2082250" cy="1162405"/>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menyusun</a:t>
            </a:r>
            <a:r>
              <a:rPr lang="en-US" dirty="0" smtClean="0"/>
              <a:t> </a:t>
            </a:r>
            <a:r>
              <a:rPr lang="en-US" dirty="0" err="1"/>
              <a:t>instrumen</a:t>
            </a:r>
            <a:r>
              <a:rPr lang="en-US" dirty="0"/>
              <a:t> </a:t>
            </a:r>
            <a:r>
              <a:rPr lang="en-US" dirty="0" err="1"/>
              <a:t>evaluasi</a:t>
            </a:r>
            <a:r>
              <a:rPr lang="en-US" dirty="0"/>
              <a:t> </a:t>
            </a:r>
            <a:r>
              <a:rPr lang="en-US" dirty="0" err="1"/>
              <a:t>untuk</a:t>
            </a:r>
            <a:r>
              <a:rPr lang="en-US" dirty="0"/>
              <a:t> </a:t>
            </a:r>
            <a:r>
              <a:rPr lang="en-US" dirty="0" err="1"/>
              <a:t>penerapan</a:t>
            </a:r>
            <a:r>
              <a:rPr lang="en-US" dirty="0"/>
              <a:t> model e-</a:t>
            </a:r>
            <a:r>
              <a:rPr lang="en-US" dirty="0" err="1"/>
              <a:t>pembelajaran</a:t>
            </a:r>
            <a:r>
              <a:rPr lang="en-US" dirty="0"/>
              <a:t>;</a:t>
            </a:r>
          </a:p>
        </p:txBody>
      </p:sp>
      <p:sp>
        <p:nvSpPr>
          <p:cNvPr id="5246" name="Google Shape;5246;p49"/>
          <p:cNvSpPr txBox="1">
            <a:spLocks noGrp="1"/>
          </p:cNvSpPr>
          <p:nvPr>
            <p:ph type="subTitle" idx="5"/>
          </p:nvPr>
        </p:nvSpPr>
        <p:spPr>
          <a:xfrm>
            <a:off x="1820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18</a:t>
            </a:r>
            <a:endParaRPr dirty="0"/>
          </a:p>
        </p:txBody>
      </p:sp>
      <p:sp>
        <p:nvSpPr>
          <p:cNvPr id="5247" name="Google Shape;5247;p49"/>
          <p:cNvSpPr txBox="1">
            <a:spLocks noGrp="1"/>
          </p:cNvSpPr>
          <p:nvPr>
            <p:ph type="subTitle" idx="6"/>
          </p:nvPr>
        </p:nvSpPr>
        <p:spPr>
          <a:xfrm>
            <a:off x="1408727" y="34162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20</a:t>
            </a:r>
            <a:endParaRPr dirty="0"/>
          </a:p>
        </p:txBody>
      </p:sp>
      <p:sp>
        <p:nvSpPr>
          <p:cNvPr id="5248" name="Google Shape;5248;p49"/>
          <p:cNvSpPr txBox="1">
            <a:spLocks noGrp="1"/>
          </p:cNvSpPr>
          <p:nvPr>
            <p:ph type="subTitle" idx="7"/>
          </p:nvPr>
        </p:nvSpPr>
        <p:spPr>
          <a:xfrm>
            <a:off x="25717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19</a:t>
            </a:r>
            <a:endParaRPr dirty="0"/>
          </a:p>
        </p:txBody>
      </p:sp>
      <p:sp>
        <p:nvSpPr>
          <p:cNvPr id="18" name="Google Shape;5288;p51"/>
          <p:cNvSpPr txBox="1">
            <a:spLocks/>
          </p:cNvSpPr>
          <p:nvPr/>
        </p:nvSpPr>
        <p:spPr>
          <a:xfrm>
            <a:off x="6507125" y="-462505"/>
            <a:ext cx="255181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Evaluasi</a:t>
            </a:r>
            <a:endParaRPr lang="en-US" sz="2400" b="1" dirty="0">
              <a:solidFill>
                <a:schemeClr val="bg1"/>
              </a:solidFill>
            </a:endParaRPr>
          </a:p>
        </p:txBody>
      </p:sp>
    </p:spTree>
    <p:extLst>
      <p:ext uri="{BB962C8B-B14F-4D97-AF65-F5344CB8AC3E}">
        <p14:creationId xmlns:p14="http://schemas.microsoft.com/office/powerpoint/2010/main" val="4178301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616449" y="1835061"/>
            <a:ext cx="8239523" cy="2342111"/>
          </a:xfrm>
          <a:prstGeom prst="rect">
            <a:avLst/>
          </a:prstGeom>
          <a:noFill/>
          <a:ln>
            <a:noFill/>
          </a:ln>
        </p:spPr>
        <p:txBody>
          <a:bodyPr spcFirstLastPara="1" wrap="square" lIns="91425" tIns="91425" rIns="91425" bIns="91425" anchor="ctr" anchorCtr="0">
            <a:noAutofit/>
          </a:bodyPr>
          <a:lstStyle/>
          <a:p>
            <a:r>
              <a:rPr lang="en-ID" sz="2400" dirty="0"/>
              <a:t>JF PTP </a:t>
            </a:r>
            <a:r>
              <a:rPr lang="en-ID" sz="2400" dirty="0" err="1"/>
              <a:t>Utama</a:t>
            </a:r>
            <a:r>
              <a:rPr lang="en-ID" sz="2400" dirty="0"/>
              <a:t> </a:t>
            </a:r>
            <a:r>
              <a:rPr lang="en-ID" sz="2400" dirty="0" err="1"/>
              <a:t>merupakan</a:t>
            </a:r>
            <a:r>
              <a:rPr lang="en-ID" sz="2400" dirty="0"/>
              <a:t> </a:t>
            </a:r>
            <a:r>
              <a:rPr lang="en-ID" sz="2400" dirty="0" err="1"/>
              <a:t>jabatan</a:t>
            </a:r>
            <a:r>
              <a:rPr lang="en-ID" sz="2400" dirty="0"/>
              <a:t> </a:t>
            </a:r>
            <a:r>
              <a:rPr lang="en-ID" sz="2400" dirty="0" err="1"/>
              <a:t>fungsional</a:t>
            </a:r>
            <a:r>
              <a:rPr lang="en-ID" sz="2400" dirty="0"/>
              <a:t> </a:t>
            </a:r>
            <a:r>
              <a:rPr lang="en-ID" sz="2400" dirty="0" err="1"/>
              <a:t>kategori</a:t>
            </a:r>
            <a:r>
              <a:rPr lang="en-ID" sz="2400" dirty="0"/>
              <a:t> </a:t>
            </a:r>
            <a:r>
              <a:rPr lang="en-ID" sz="2400" dirty="0" err="1"/>
              <a:t>keahlian</a:t>
            </a:r>
            <a:r>
              <a:rPr lang="en-ID" sz="2400" dirty="0"/>
              <a:t> yang </a:t>
            </a:r>
            <a:r>
              <a:rPr lang="en-ID" sz="2400" dirty="0" err="1"/>
              <a:t>memiliki</a:t>
            </a:r>
            <a:r>
              <a:rPr lang="en-ID" sz="2400" dirty="0"/>
              <a:t> </a:t>
            </a:r>
            <a:r>
              <a:rPr lang="en-ID" sz="2400" dirty="0" err="1"/>
              <a:t>tugas</a:t>
            </a:r>
            <a:r>
              <a:rPr lang="en-ID" sz="2400" dirty="0"/>
              <a:t> </a:t>
            </a:r>
            <a:r>
              <a:rPr lang="en-ID" sz="2400" dirty="0" err="1"/>
              <a:t>jabatan</a:t>
            </a:r>
            <a:r>
              <a:rPr lang="en-ID" sz="2400" dirty="0"/>
              <a:t> </a:t>
            </a:r>
            <a:r>
              <a:rPr lang="en-ID" sz="2400" dirty="0" err="1"/>
              <a:t>untuk</a:t>
            </a:r>
            <a:r>
              <a:rPr lang="en-ID" sz="2400" dirty="0"/>
              <a:t>  </a:t>
            </a:r>
            <a:r>
              <a:rPr lang="en-ID" sz="2400" dirty="0" err="1"/>
              <a:t>melaksanakan</a:t>
            </a:r>
            <a:r>
              <a:rPr lang="en-ID" sz="2400" dirty="0"/>
              <a:t> </a:t>
            </a:r>
            <a:r>
              <a:rPr lang="en-ID" sz="2400" dirty="0" err="1"/>
              <a:t>kegiatan</a:t>
            </a:r>
            <a:r>
              <a:rPr lang="en-ID" sz="2400" dirty="0"/>
              <a:t> </a:t>
            </a:r>
            <a:r>
              <a:rPr lang="en-ID" sz="2400" dirty="0" err="1"/>
              <a:t>analisis</a:t>
            </a:r>
            <a:r>
              <a:rPr lang="en-ID" sz="2400" dirty="0"/>
              <a:t> </a:t>
            </a:r>
            <a:r>
              <a:rPr lang="en-ID" sz="2400" dirty="0" err="1"/>
              <a:t>dan</a:t>
            </a:r>
            <a:r>
              <a:rPr lang="en-ID" sz="2400" dirty="0"/>
              <a:t> </a:t>
            </a:r>
            <a:r>
              <a:rPr lang="en-ID" sz="2400" dirty="0" err="1"/>
              <a:t>pengkajian</a:t>
            </a:r>
            <a:r>
              <a:rPr lang="en-ID" sz="2400" dirty="0"/>
              <a:t>, </a:t>
            </a:r>
            <a:r>
              <a:rPr lang="en-ID" sz="2400" dirty="0" err="1"/>
              <a:t>perancangan</a:t>
            </a:r>
            <a:r>
              <a:rPr lang="en-ID" sz="2400" dirty="0"/>
              <a:t>, </a:t>
            </a:r>
            <a:r>
              <a:rPr lang="en-ID" sz="2400" dirty="0" err="1"/>
              <a:t>implementasi</a:t>
            </a:r>
            <a:r>
              <a:rPr lang="en-ID" sz="2400" dirty="0"/>
              <a:t>, </a:t>
            </a:r>
            <a:r>
              <a:rPr lang="en-ID" sz="2400" dirty="0" err="1"/>
              <a:t>pengendalian</a:t>
            </a:r>
            <a:r>
              <a:rPr lang="en-ID" sz="2400" dirty="0"/>
              <a:t>, </a:t>
            </a:r>
            <a:r>
              <a:rPr lang="en-ID" sz="2400" dirty="0" err="1"/>
              <a:t>dan</a:t>
            </a:r>
            <a:r>
              <a:rPr lang="en-ID" sz="2400" dirty="0"/>
              <a:t> </a:t>
            </a:r>
            <a:r>
              <a:rPr lang="en-ID" sz="2400" dirty="0" err="1"/>
              <a:t>evaluasi</a:t>
            </a:r>
            <a:r>
              <a:rPr lang="en-ID" sz="2400" dirty="0"/>
              <a:t> </a:t>
            </a:r>
            <a:r>
              <a:rPr lang="en-ID" sz="2400" dirty="0" err="1"/>
              <a:t>untuk</a:t>
            </a:r>
            <a:r>
              <a:rPr lang="en-ID" sz="2400" dirty="0"/>
              <a:t> </a:t>
            </a:r>
            <a:r>
              <a:rPr lang="en-ID" sz="2400" dirty="0" err="1"/>
              <a:t>pengembangan</a:t>
            </a:r>
            <a:r>
              <a:rPr lang="en-ID" sz="2400" dirty="0"/>
              <a:t> </a:t>
            </a:r>
            <a:r>
              <a:rPr lang="en-ID" sz="2400" dirty="0" err="1"/>
              <a:t>dan</a:t>
            </a:r>
            <a:r>
              <a:rPr lang="en-ID" sz="2400" dirty="0"/>
              <a:t> </a:t>
            </a:r>
            <a:r>
              <a:rPr lang="en-ID" sz="2400" dirty="0" err="1"/>
              <a:t>penerapan</a:t>
            </a:r>
            <a:r>
              <a:rPr lang="en-ID" sz="2400" dirty="0"/>
              <a:t> model </a:t>
            </a:r>
            <a:r>
              <a:rPr lang="en-ID" sz="2400" dirty="0" err="1"/>
              <a:t>pembelajaran</a:t>
            </a:r>
            <a:r>
              <a:rPr lang="en-ID" sz="2400" dirty="0"/>
              <a:t> </a:t>
            </a:r>
            <a:r>
              <a:rPr lang="en-ID" sz="2400" dirty="0" err="1"/>
              <a:t>kompleks</a:t>
            </a:r>
            <a:r>
              <a:rPr lang="en-ID" sz="2400" dirty="0"/>
              <a:t> </a:t>
            </a:r>
            <a:r>
              <a:rPr lang="en-ID" sz="2400" dirty="0" err="1"/>
              <a:t>dan</a:t>
            </a:r>
            <a:r>
              <a:rPr lang="en-ID" sz="2400" dirty="0"/>
              <a:t> </a:t>
            </a:r>
            <a:r>
              <a:rPr lang="en-ID" sz="2400" dirty="0" err="1"/>
              <a:t>inovasi</a:t>
            </a:r>
            <a:r>
              <a:rPr lang="en-ID" sz="2400" dirty="0"/>
              <a:t> </a:t>
            </a:r>
            <a:r>
              <a:rPr lang="en-ID" sz="2400" dirty="0" err="1"/>
              <a:t>teknologi</a:t>
            </a:r>
            <a:r>
              <a:rPr lang="en-ID" sz="2400" dirty="0"/>
              <a:t> </a:t>
            </a:r>
            <a:r>
              <a:rPr lang="en-ID" sz="2400" dirty="0" err="1"/>
              <a:t>pembelajaran</a:t>
            </a:r>
            <a:r>
              <a:rPr lang="en-ID" sz="2400" dirty="0"/>
              <a:t> </a:t>
            </a:r>
            <a:r>
              <a:rPr lang="en-ID" sz="2400" dirty="0" err="1"/>
              <a:t>sesuai</a:t>
            </a:r>
            <a:r>
              <a:rPr lang="en-ID" sz="2400" dirty="0"/>
              <a:t> </a:t>
            </a:r>
            <a:r>
              <a:rPr lang="en-ID" sz="2400" dirty="0" err="1"/>
              <a:t>dengan</a:t>
            </a:r>
            <a:r>
              <a:rPr lang="en-ID" sz="2400" dirty="0"/>
              <a:t> </a:t>
            </a:r>
            <a:r>
              <a:rPr lang="en-ID" sz="2400" dirty="0" err="1"/>
              <a:t>perkembangan</a:t>
            </a:r>
            <a:r>
              <a:rPr lang="en-ID" sz="2400" dirty="0"/>
              <a:t> </a:t>
            </a:r>
            <a:r>
              <a:rPr lang="en-ID" sz="2400" dirty="0" err="1"/>
              <a:t>teknologi</a:t>
            </a:r>
            <a:r>
              <a:rPr lang="en-ID" sz="2400" dirty="0"/>
              <a:t> </a:t>
            </a:r>
            <a:r>
              <a:rPr lang="en-ID" sz="2400" dirty="0" err="1"/>
              <a:t>terkini</a:t>
            </a:r>
            <a:r>
              <a:rPr lang="en-ID" sz="2400" dirty="0"/>
              <a:t>.</a:t>
            </a:r>
            <a:endParaRPr lang="en-US" sz="2400" dirty="0"/>
          </a:p>
        </p:txBody>
      </p:sp>
      <p:sp>
        <p:nvSpPr>
          <p:cNvPr id="164" name="Google Shape;164;p31"/>
          <p:cNvSpPr txBox="1">
            <a:spLocks noGrp="1"/>
          </p:cNvSpPr>
          <p:nvPr>
            <p:ph type="subTitle" idx="1"/>
          </p:nvPr>
        </p:nvSpPr>
        <p:spPr>
          <a:xfrm>
            <a:off x="910210" y="4403140"/>
            <a:ext cx="7493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Permenpan 28 tahun 2017</a:t>
            </a:r>
            <a:endParaRPr dirty="0"/>
          </a:p>
        </p:txBody>
      </p:sp>
      <p:sp>
        <p:nvSpPr>
          <p:cNvPr id="165" name="Google Shape;165;p31"/>
          <p:cNvSpPr txBox="1">
            <a:spLocks noGrp="1"/>
          </p:cNvSpPr>
          <p:nvPr>
            <p:ph type="subTitle" idx="1"/>
          </p:nvPr>
        </p:nvSpPr>
        <p:spPr>
          <a:xfrm>
            <a:off x="825150" y="1277776"/>
            <a:ext cx="7493700" cy="47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s" sz="9000" b="1" dirty="0">
                <a:solidFill>
                  <a:srgbClr val="A5B7C6"/>
                </a:solidFill>
              </a:rPr>
              <a:t>“</a:t>
            </a:r>
            <a:endParaRPr sz="9000" b="1" dirty="0">
              <a:solidFill>
                <a:srgbClr val="A5B7C6"/>
              </a:solidFill>
            </a:endParaRPr>
          </a:p>
        </p:txBody>
      </p:sp>
    </p:spTree>
    <p:extLst>
      <p:ext uri="{BB962C8B-B14F-4D97-AF65-F5344CB8AC3E}">
        <p14:creationId xmlns:p14="http://schemas.microsoft.com/office/powerpoint/2010/main" val="639705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5" y="2020675"/>
            <a:ext cx="8165990" cy="2126400"/>
          </a:xfrm>
        </p:spPr>
        <p:txBody>
          <a:bodyPr/>
          <a:lstStyle/>
          <a:p>
            <a:pPr algn="just"/>
            <a:r>
              <a:rPr lang="en-US" sz="2400" dirty="0" err="1" smtClean="0"/>
              <a:t>Pembelajaran</a:t>
            </a:r>
            <a:r>
              <a:rPr lang="en-US" sz="2400" dirty="0" smtClean="0"/>
              <a:t> </a:t>
            </a:r>
            <a:r>
              <a:rPr lang="en-US" sz="2400" dirty="0" err="1" smtClean="0"/>
              <a:t>kompleks</a:t>
            </a:r>
            <a:r>
              <a:rPr lang="en-US" sz="2400" dirty="0" smtClean="0"/>
              <a:t> </a:t>
            </a:r>
            <a:r>
              <a:rPr lang="en-US" sz="2400" dirty="0" err="1" smtClean="0"/>
              <a:t>adalah</a:t>
            </a:r>
            <a:r>
              <a:rPr lang="en-US" sz="2400" dirty="0" smtClean="0"/>
              <a:t> </a:t>
            </a:r>
            <a:r>
              <a:rPr lang="en-US" sz="2400" dirty="0" err="1" smtClean="0"/>
              <a:t>pembelajaran</a:t>
            </a:r>
            <a:r>
              <a:rPr lang="en-US" sz="2400" dirty="0" smtClean="0"/>
              <a:t> yang </a:t>
            </a:r>
            <a:r>
              <a:rPr lang="en-US" sz="2400" dirty="0" err="1" smtClean="0"/>
              <a:t>membutuhkan</a:t>
            </a:r>
            <a:r>
              <a:rPr lang="en-US" sz="2400" dirty="0" smtClean="0"/>
              <a:t> </a:t>
            </a:r>
            <a:r>
              <a:rPr lang="en-US" sz="2400" dirty="0" err="1" smtClean="0"/>
              <a:t>faktor-faktor</a:t>
            </a:r>
            <a:r>
              <a:rPr lang="en-US" sz="2400" dirty="0" smtClean="0"/>
              <a:t> </a:t>
            </a:r>
            <a:r>
              <a:rPr lang="en-US" sz="2400" dirty="0" err="1" smtClean="0"/>
              <a:t>pengetahuan</a:t>
            </a:r>
            <a:r>
              <a:rPr lang="en-US" sz="2400" dirty="0" smtClean="0"/>
              <a:t>, </a:t>
            </a:r>
            <a:r>
              <a:rPr lang="en-US" sz="2400" dirty="0" err="1" smtClean="0"/>
              <a:t>pemahaman</a:t>
            </a:r>
            <a:r>
              <a:rPr lang="en-US" sz="2400" dirty="0" smtClean="0"/>
              <a:t> </a:t>
            </a:r>
            <a:r>
              <a:rPr lang="en-US" sz="2400" dirty="0" err="1" smtClean="0"/>
              <a:t>hubungan</a:t>
            </a:r>
            <a:r>
              <a:rPr lang="en-US" sz="2400" dirty="0" smtClean="0"/>
              <a:t> </a:t>
            </a:r>
            <a:r>
              <a:rPr lang="en-US" sz="2400" dirty="0" err="1" smtClean="0"/>
              <a:t>antara</a:t>
            </a:r>
            <a:r>
              <a:rPr lang="en-US" sz="2400" dirty="0" smtClean="0"/>
              <a:t> </a:t>
            </a:r>
            <a:r>
              <a:rPr lang="en-US" sz="2400" dirty="0" err="1" smtClean="0"/>
              <a:t>berbagai</a:t>
            </a:r>
            <a:r>
              <a:rPr lang="en-US" sz="2400" dirty="0" smtClean="0"/>
              <a:t> </a:t>
            </a:r>
            <a:r>
              <a:rPr lang="en-US" sz="2400" dirty="0" err="1" smtClean="0"/>
              <a:t>peraturan</a:t>
            </a:r>
            <a:r>
              <a:rPr lang="en-US" sz="2400" dirty="0" smtClean="0"/>
              <a:t> </a:t>
            </a:r>
            <a:r>
              <a:rPr lang="en-US" sz="2400" dirty="0" err="1" smtClean="0"/>
              <a:t>dan</a:t>
            </a:r>
            <a:r>
              <a:rPr lang="en-US" sz="2400" dirty="0" smtClean="0"/>
              <a:t> </a:t>
            </a:r>
            <a:r>
              <a:rPr lang="en-US" sz="2400" dirty="0" err="1" smtClean="0"/>
              <a:t>perundang-undangan</a:t>
            </a:r>
            <a:r>
              <a:rPr lang="en-US" sz="2400" dirty="0" smtClean="0"/>
              <a:t>, </a:t>
            </a:r>
            <a:r>
              <a:rPr lang="en-US" sz="2400" dirty="0" err="1" smtClean="0"/>
              <a:t>kemampuan</a:t>
            </a:r>
            <a:r>
              <a:rPr lang="en-US" sz="2400" dirty="0" smtClean="0"/>
              <a:t> </a:t>
            </a:r>
            <a:r>
              <a:rPr lang="en-US" sz="2400" dirty="0" err="1" smtClean="0"/>
              <a:t>kolaborasi</a:t>
            </a:r>
            <a:r>
              <a:rPr lang="en-US" sz="2400" dirty="0" smtClean="0"/>
              <a:t>, </a:t>
            </a:r>
            <a:r>
              <a:rPr lang="en-US" sz="2400" dirty="0" err="1" smtClean="0"/>
              <a:t>kerjasama</a:t>
            </a:r>
            <a:r>
              <a:rPr lang="en-US" sz="2400" dirty="0" smtClean="0"/>
              <a:t>, </a:t>
            </a:r>
            <a:r>
              <a:rPr lang="en-US" sz="2400" dirty="0" err="1" smtClean="0"/>
              <a:t>komunikasi</a:t>
            </a:r>
            <a:r>
              <a:rPr lang="en-US" sz="2400" dirty="0" smtClean="0"/>
              <a:t> </a:t>
            </a:r>
            <a:r>
              <a:rPr lang="en-US" sz="2400" dirty="0" err="1" smtClean="0"/>
              <a:t>dengan</a:t>
            </a:r>
            <a:r>
              <a:rPr lang="en-US" sz="2400" dirty="0" smtClean="0"/>
              <a:t> </a:t>
            </a:r>
            <a:r>
              <a:rPr lang="en-US" sz="2400" i="1" dirty="0" smtClean="0"/>
              <a:t>stakeholders</a:t>
            </a:r>
            <a:r>
              <a:rPr lang="en-US" sz="2400" dirty="0" smtClean="0"/>
              <a:t> </a:t>
            </a:r>
            <a:r>
              <a:rPr lang="en-US" sz="2400" dirty="0" err="1" smtClean="0"/>
              <a:t>menggunakan</a:t>
            </a:r>
            <a:r>
              <a:rPr lang="en-US" sz="2400" dirty="0" smtClean="0"/>
              <a:t> </a:t>
            </a:r>
            <a:r>
              <a:rPr lang="en-US" sz="2400" dirty="0" err="1" smtClean="0"/>
              <a:t>berbagai</a:t>
            </a:r>
            <a:r>
              <a:rPr lang="en-US" sz="2400" dirty="0" smtClean="0"/>
              <a:t> </a:t>
            </a:r>
            <a:r>
              <a:rPr lang="en-US" sz="2400" dirty="0" err="1" smtClean="0"/>
              <a:t>sumber</a:t>
            </a:r>
            <a:r>
              <a:rPr lang="en-US" sz="2400" dirty="0" smtClean="0"/>
              <a:t>, </a:t>
            </a:r>
            <a:r>
              <a:rPr lang="en-US" sz="2400" dirty="0" err="1" smtClean="0"/>
              <a:t>strategi</a:t>
            </a:r>
            <a:r>
              <a:rPr lang="en-US" sz="2400" dirty="0" smtClean="0"/>
              <a:t>, </a:t>
            </a:r>
            <a:r>
              <a:rPr lang="en-US" sz="2400" dirty="0" err="1" smtClean="0"/>
              <a:t>dan</a:t>
            </a:r>
            <a:r>
              <a:rPr lang="en-US" sz="2400" dirty="0" smtClean="0"/>
              <a:t> </a:t>
            </a:r>
            <a:r>
              <a:rPr lang="en-US" sz="2400" dirty="0" err="1" smtClean="0"/>
              <a:t>teknologi</a:t>
            </a:r>
            <a:endParaRPr lang="en-US" sz="2400" dirty="0"/>
          </a:p>
        </p:txBody>
      </p:sp>
    </p:spTree>
    <p:extLst>
      <p:ext uri="{BB962C8B-B14F-4D97-AF65-F5344CB8AC3E}">
        <p14:creationId xmlns:p14="http://schemas.microsoft.com/office/powerpoint/2010/main" val="3887104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1" name="Google Shape;171;p32"/>
          <p:cNvPicPr preferRelativeResize="0"/>
          <p:nvPr/>
        </p:nvPicPr>
        <p:blipFill rotWithShape="1">
          <a:blip r:embed="rId3">
            <a:alphaModFix/>
          </a:blip>
          <a:srcRect l="47471" r="657"/>
          <a:stretch/>
        </p:blipFill>
        <p:spPr>
          <a:xfrm>
            <a:off x="5146903" y="0"/>
            <a:ext cx="3997102" cy="5143502"/>
          </a:xfrm>
          <a:prstGeom prst="rect">
            <a:avLst/>
          </a:prstGeom>
          <a:noFill/>
          <a:ln>
            <a:noFill/>
          </a:ln>
        </p:spPr>
      </p:pic>
      <p:sp>
        <p:nvSpPr>
          <p:cNvPr id="2" name="Title 1"/>
          <p:cNvSpPr>
            <a:spLocks noGrp="1"/>
          </p:cNvSpPr>
          <p:nvPr>
            <p:ph type="title"/>
          </p:nvPr>
        </p:nvSpPr>
        <p:spPr>
          <a:xfrm>
            <a:off x="355975" y="408764"/>
            <a:ext cx="4248000" cy="572700"/>
          </a:xfrm>
        </p:spPr>
        <p:txBody>
          <a:bodyPr/>
          <a:lstStyle/>
          <a:p>
            <a:r>
              <a:rPr lang="en-US" sz="2400" dirty="0" err="1" smtClean="0"/>
              <a:t>Analisis</a:t>
            </a:r>
            <a:r>
              <a:rPr lang="en-US" sz="2400" dirty="0"/>
              <a:t> </a:t>
            </a:r>
            <a:r>
              <a:rPr lang="en-US" sz="2400" dirty="0" err="1" smtClean="0"/>
              <a:t>dan</a:t>
            </a:r>
            <a:r>
              <a:rPr lang="en-US" sz="2400" dirty="0" smtClean="0"/>
              <a:t> </a:t>
            </a:r>
            <a:r>
              <a:rPr lang="en-US" sz="2400" dirty="0" err="1" smtClean="0"/>
              <a:t>Perancangan</a:t>
            </a:r>
            <a:endParaRPr lang="en-US" sz="2400" dirty="0"/>
          </a:p>
        </p:txBody>
      </p:sp>
      <p:sp>
        <p:nvSpPr>
          <p:cNvPr id="3" name="Rectangle 2"/>
          <p:cNvSpPr/>
          <p:nvPr/>
        </p:nvSpPr>
        <p:spPr>
          <a:xfrm>
            <a:off x="355975" y="999238"/>
            <a:ext cx="4555072" cy="3970318"/>
          </a:xfrm>
          <a:prstGeom prst="rect">
            <a:avLst/>
          </a:prstGeom>
        </p:spPr>
        <p:txBody>
          <a:bodyPr wrap="square">
            <a:spAutoFit/>
          </a:bodyPr>
          <a:lstStyle/>
          <a:p>
            <a:pPr marL="342900" lvl="0" indent="-342900">
              <a:buFont typeface="+mj-lt"/>
              <a:buAutoNum type="arabicPeriod"/>
            </a:pPr>
            <a:r>
              <a:rPr lang="en-US" dirty="0" err="1"/>
              <a:t>menganalisis</a:t>
            </a:r>
            <a:r>
              <a:rPr lang="en-US" dirty="0"/>
              <a:t> </a:t>
            </a:r>
            <a:r>
              <a:rPr lang="en-US" dirty="0" err="1"/>
              <a:t>kebutuhan</a:t>
            </a:r>
            <a:r>
              <a:rPr lang="en-US" dirty="0"/>
              <a:t> </a:t>
            </a:r>
            <a:r>
              <a:rPr lang="en-US" dirty="0" err="1"/>
              <a:t>teknologi</a:t>
            </a:r>
            <a:r>
              <a:rPr lang="en-US" dirty="0"/>
              <a:t> </a:t>
            </a:r>
            <a:r>
              <a:rPr lang="en-US" dirty="0" err="1"/>
              <a:t>pembelajaran</a:t>
            </a:r>
            <a:r>
              <a:rPr lang="en-US" dirty="0"/>
              <a:t> </a:t>
            </a:r>
            <a:r>
              <a:rPr lang="en-US" dirty="0" err="1"/>
              <a:t>berdasarkan</a:t>
            </a:r>
            <a:r>
              <a:rPr lang="en-US" dirty="0"/>
              <a:t> </a:t>
            </a:r>
            <a:r>
              <a:rPr lang="en-US" dirty="0" err="1"/>
              <a:t>kurikulum</a:t>
            </a:r>
            <a:r>
              <a:rPr lang="en-US" dirty="0"/>
              <a:t> yang </a:t>
            </a:r>
            <a:r>
              <a:rPr lang="en-US" dirty="0" err="1"/>
              <a:t>berlaku</a:t>
            </a:r>
            <a:r>
              <a:rPr lang="en-US" dirty="0"/>
              <a:t> </a:t>
            </a:r>
            <a:r>
              <a:rPr lang="en-US" dirty="0" err="1"/>
              <a:t>sesuai</a:t>
            </a:r>
            <a:r>
              <a:rPr lang="en-US" dirty="0"/>
              <a:t> </a:t>
            </a:r>
            <a:r>
              <a:rPr lang="en-US" dirty="0" err="1"/>
              <a:t>dengan</a:t>
            </a:r>
            <a:r>
              <a:rPr lang="en-US" dirty="0"/>
              <a:t> </a:t>
            </a:r>
            <a:r>
              <a:rPr lang="en-US" dirty="0" err="1"/>
              <a:t>jenis</a:t>
            </a:r>
            <a:r>
              <a:rPr lang="en-US" dirty="0"/>
              <a:t>, </a:t>
            </a:r>
            <a:r>
              <a:rPr lang="en-US" dirty="0" err="1"/>
              <a:t>jalur</a:t>
            </a:r>
            <a:r>
              <a:rPr lang="en-US" dirty="0"/>
              <a:t>, </a:t>
            </a:r>
            <a:r>
              <a:rPr lang="en-US" dirty="0" err="1"/>
              <a:t>dan</a:t>
            </a:r>
            <a:r>
              <a:rPr lang="en-US" dirty="0"/>
              <a:t> </a:t>
            </a:r>
            <a:r>
              <a:rPr lang="en-US" dirty="0" err="1"/>
              <a:t>jenjang</a:t>
            </a:r>
            <a:r>
              <a:rPr lang="en-US" dirty="0"/>
              <a:t> </a:t>
            </a:r>
            <a:r>
              <a:rPr lang="en-US" dirty="0" err="1"/>
              <a:t>pendidikan</a:t>
            </a:r>
            <a:r>
              <a:rPr lang="en-US" dirty="0"/>
              <a:t> </a:t>
            </a:r>
            <a:r>
              <a:rPr lang="en-US" dirty="0" err="1"/>
              <a:t>untuk</a:t>
            </a:r>
            <a:r>
              <a:rPr lang="en-US" dirty="0"/>
              <a:t> model </a:t>
            </a:r>
            <a:r>
              <a:rPr lang="en-US" dirty="0" err="1"/>
              <a:t>pembelajaran</a:t>
            </a:r>
            <a:r>
              <a:rPr lang="en-US" dirty="0"/>
              <a:t> </a:t>
            </a:r>
            <a:r>
              <a:rPr lang="en-US" dirty="0" err="1"/>
              <a:t>kompleks</a:t>
            </a:r>
            <a:r>
              <a:rPr lang="en-US" dirty="0"/>
              <a:t>; </a:t>
            </a:r>
          </a:p>
          <a:p>
            <a:pPr marL="342900" lvl="0" indent="-342900">
              <a:buFont typeface="+mj-lt"/>
              <a:buAutoNum type="arabicPeriod"/>
            </a:pPr>
            <a:r>
              <a:rPr lang="en-US" dirty="0" err="1"/>
              <a:t>menganalisis</a:t>
            </a:r>
            <a:r>
              <a:rPr lang="en-US" dirty="0"/>
              <a:t> </a:t>
            </a:r>
            <a:r>
              <a:rPr lang="en-US" dirty="0" err="1"/>
              <a:t>kebutuhan</a:t>
            </a:r>
            <a:r>
              <a:rPr lang="en-US" dirty="0"/>
              <a:t> </a:t>
            </a:r>
            <a:r>
              <a:rPr lang="en-US" dirty="0" err="1"/>
              <a:t>teknologi</a:t>
            </a:r>
            <a:r>
              <a:rPr lang="en-US" dirty="0"/>
              <a:t> </a:t>
            </a:r>
            <a:r>
              <a:rPr lang="en-US" dirty="0" err="1"/>
              <a:t>pembelajaran</a:t>
            </a:r>
            <a:r>
              <a:rPr lang="en-US" dirty="0"/>
              <a:t> </a:t>
            </a:r>
            <a:r>
              <a:rPr lang="en-US" dirty="0" err="1"/>
              <a:t>berdasarkan</a:t>
            </a:r>
            <a:r>
              <a:rPr lang="en-US" dirty="0"/>
              <a:t> </a:t>
            </a:r>
            <a:r>
              <a:rPr lang="en-US" dirty="0" err="1"/>
              <a:t>kurikulum</a:t>
            </a:r>
            <a:r>
              <a:rPr lang="en-US" dirty="0"/>
              <a:t> yang </a:t>
            </a:r>
            <a:r>
              <a:rPr lang="en-US" dirty="0" err="1"/>
              <a:t>berlaku</a:t>
            </a:r>
            <a:r>
              <a:rPr lang="en-US" dirty="0"/>
              <a:t> </a:t>
            </a:r>
            <a:r>
              <a:rPr lang="en-US" dirty="0" err="1"/>
              <a:t>sesuai</a:t>
            </a:r>
            <a:r>
              <a:rPr lang="en-US" dirty="0"/>
              <a:t> </a:t>
            </a:r>
            <a:r>
              <a:rPr lang="en-US" dirty="0" err="1"/>
              <a:t>dengan</a:t>
            </a:r>
            <a:r>
              <a:rPr lang="en-US" dirty="0"/>
              <a:t> </a:t>
            </a:r>
            <a:r>
              <a:rPr lang="en-US" dirty="0" err="1"/>
              <a:t>jenis</a:t>
            </a:r>
            <a:r>
              <a:rPr lang="en-US" dirty="0"/>
              <a:t>, </a:t>
            </a:r>
            <a:r>
              <a:rPr lang="en-US" dirty="0" err="1"/>
              <a:t>jalur</a:t>
            </a:r>
            <a:r>
              <a:rPr lang="en-US" dirty="0"/>
              <a:t>, </a:t>
            </a:r>
            <a:r>
              <a:rPr lang="en-US" dirty="0" err="1"/>
              <a:t>dan</a:t>
            </a:r>
            <a:r>
              <a:rPr lang="en-US" dirty="0"/>
              <a:t> </a:t>
            </a:r>
            <a:r>
              <a:rPr lang="en-US" dirty="0" err="1"/>
              <a:t>jenjang</a:t>
            </a:r>
            <a:r>
              <a:rPr lang="en-US" dirty="0"/>
              <a:t> </a:t>
            </a:r>
            <a:r>
              <a:rPr lang="en-US" dirty="0" err="1"/>
              <a:t>pendidikan</a:t>
            </a:r>
            <a:r>
              <a:rPr lang="en-US" dirty="0"/>
              <a:t> </a:t>
            </a:r>
            <a:r>
              <a:rPr lang="en-US" dirty="0" err="1"/>
              <a:t>untuk</a:t>
            </a:r>
            <a:r>
              <a:rPr lang="en-US" dirty="0"/>
              <a:t> </a:t>
            </a:r>
            <a:r>
              <a:rPr lang="en-US" dirty="0" err="1"/>
              <a:t>inovasi</a:t>
            </a:r>
            <a:r>
              <a:rPr lang="en-US" dirty="0"/>
              <a:t> </a:t>
            </a:r>
            <a:r>
              <a:rPr lang="en-US" dirty="0" err="1"/>
              <a:t>teknologi</a:t>
            </a:r>
            <a:r>
              <a:rPr lang="en-US" dirty="0"/>
              <a:t> </a:t>
            </a:r>
            <a:r>
              <a:rPr lang="en-US" dirty="0" err="1"/>
              <a:t>pembelajaran</a:t>
            </a:r>
            <a:r>
              <a:rPr lang="en-US" dirty="0" smtClean="0"/>
              <a:t>;</a:t>
            </a:r>
          </a:p>
          <a:p>
            <a:pPr marL="342900" lvl="0" indent="-342900">
              <a:buFont typeface="+mj-lt"/>
              <a:buAutoNum type="arabicPeriod"/>
            </a:pPr>
            <a:r>
              <a:rPr lang="en-US" dirty="0" err="1"/>
              <a:t>menyusun</a:t>
            </a:r>
            <a:r>
              <a:rPr lang="en-US" dirty="0"/>
              <a:t> </a:t>
            </a:r>
            <a:r>
              <a:rPr lang="en-US" dirty="0" err="1"/>
              <a:t>rancangan</a:t>
            </a:r>
            <a:r>
              <a:rPr lang="en-US" dirty="0"/>
              <a:t> model/</a:t>
            </a:r>
            <a:r>
              <a:rPr lang="en-US" dirty="0" err="1"/>
              <a:t>aplikasi</a:t>
            </a:r>
            <a:r>
              <a:rPr lang="en-US" dirty="0"/>
              <a:t> </a:t>
            </a:r>
            <a:r>
              <a:rPr lang="en-US" dirty="0" err="1"/>
              <a:t>pembelajaran</a:t>
            </a:r>
            <a:r>
              <a:rPr lang="en-US" dirty="0"/>
              <a:t> </a:t>
            </a:r>
            <a:r>
              <a:rPr lang="en-US" dirty="0" err="1"/>
              <a:t>berbasis</a:t>
            </a:r>
            <a:r>
              <a:rPr lang="en-US" dirty="0"/>
              <a:t> </a:t>
            </a:r>
            <a:r>
              <a:rPr lang="en-US" dirty="0" err="1"/>
              <a:t>pembelajaran</a:t>
            </a:r>
            <a:r>
              <a:rPr lang="en-US" dirty="0"/>
              <a:t> </a:t>
            </a:r>
            <a:r>
              <a:rPr lang="en-US" dirty="0" err="1"/>
              <a:t>kompleks</a:t>
            </a:r>
            <a:r>
              <a:rPr lang="en-US" dirty="0"/>
              <a:t>;</a:t>
            </a:r>
          </a:p>
          <a:p>
            <a:pPr marL="342900" lvl="0" indent="-342900">
              <a:buFont typeface="+mj-lt"/>
              <a:buAutoNum type="arabicPeriod"/>
            </a:pPr>
            <a:r>
              <a:rPr lang="en-US" dirty="0" err="1"/>
              <a:t>menyusun</a:t>
            </a:r>
            <a:r>
              <a:rPr lang="en-US" dirty="0"/>
              <a:t> </a:t>
            </a:r>
            <a:r>
              <a:rPr lang="en-US" dirty="0" err="1"/>
              <a:t>standar</a:t>
            </a:r>
            <a:r>
              <a:rPr lang="en-US" dirty="0"/>
              <a:t> </a:t>
            </a:r>
            <a:r>
              <a:rPr lang="en-US" dirty="0" err="1"/>
              <a:t>layanan</a:t>
            </a:r>
            <a:r>
              <a:rPr lang="en-US" dirty="0"/>
              <a:t> model/</a:t>
            </a:r>
            <a:r>
              <a:rPr lang="en-US" dirty="0" err="1"/>
              <a:t>aplikasi</a:t>
            </a:r>
            <a:r>
              <a:rPr lang="en-US" dirty="0"/>
              <a:t> </a:t>
            </a:r>
            <a:r>
              <a:rPr lang="en-US" dirty="0" err="1"/>
              <a:t>pembelajaran</a:t>
            </a:r>
            <a:r>
              <a:rPr lang="en-US" dirty="0"/>
              <a:t> </a:t>
            </a:r>
            <a:r>
              <a:rPr lang="en-US" dirty="0" err="1"/>
              <a:t>berbasis</a:t>
            </a:r>
            <a:r>
              <a:rPr lang="en-US" dirty="0"/>
              <a:t> </a:t>
            </a:r>
            <a:r>
              <a:rPr lang="en-US" dirty="0" err="1"/>
              <a:t>pembelajaran</a:t>
            </a:r>
            <a:r>
              <a:rPr lang="en-US" dirty="0"/>
              <a:t> </a:t>
            </a:r>
            <a:r>
              <a:rPr lang="en-US" dirty="0" err="1"/>
              <a:t>kompleks</a:t>
            </a:r>
            <a:r>
              <a:rPr lang="en-US" dirty="0"/>
              <a:t>; </a:t>
            </a:r>
          </a:p>
          <a:p>
            <a:pPr marL="342900" lvl="0" indent="-342900">
              <a:buFont typeface="+mj-lt"/>
              <a:buAutoNum type="arabicPeriod"/>
            </a:pPr>
            <a:r>
              <a:rPr lang="en-US" dirty="0" err="1"/>
              <a:t>menyusun</a:t>
            </a:r>
            <a:r>
              <a:rPr lang="en-US" dirty="0"/>
              <a:t> </a:t>
            </a:r>
            <a:r>
              <a:rPr lang="en-US" dirty="0" err="1"/>
              <a:t>pedoman</a:t>
            </a:r>
            <a:r>
              <a:rPr lang="en-US" dirty="0"/>
              <a:t>/</a:t>
            </a:r>
            <a:r>
              <a:rPr lang="en-US" dirty="0" err="1"/>
              <a:t>panduan</a:t>
            </a:r>
            <a:r>
              <a:rPr lang="en-US" dirty="0"/>
              <a:t> </a:t>
            </a:r>
            <a:r>
              <a:rPr lang="en-US" dirty="0" err="1"/>
              <a:t>pengelolaan</a:t>
            </a:r>
            <a:r>
              <a:rPr lang="en-US" dirty="0"/>
              <a:t> model </a:t>
            </a:r>
            <a:r>
              <a:rPr lang="en-US" dirty="0" err="1"/>
              <a:t>pembelajaran</a:t>
            </a:r>
            <a:r>
              <a:rPr lang="en-US" dirty="0"/>
              <a:t> </a:t>
            </a:r>
            <a:r>
              <a:rPr lang="en-US" dirty="0" err="1"/>
              <a:t>berbasis</a:t>
            </a:r>
            <a:r>
              <a:rPr lang="en-US" dirty="0"/>
              <a:t> </a:t>
            </a:r>
            <a:r>
              <a:rPr lang="en-US" dirty="0" err="1"/>
              <a:t>pembelajaran</a:t>
            </a:r>
            <a:r>
              <a:rPr lang="en-US" dirty="0"/>
              <a:t> </a:t>
            </a:r>
            <a:r>
              <a:rPr lang="en-US" dirty="0" err="1"/>
              <a:t>kompleks</a:t>
            </a:r>
            <a:r>
              <a:rPr lang="en-US" dirty="0"/>
              <a:t>; </a:t>
            </a:r>
          </a:p>
          <a:p>
            <a:pPr marL="342900" lvl="0" indent="-342900">
              <a:buFont typeface="+mj-lt"/>
              <a:buAutoNum type="arabicPeriod"/>
            </a:pPr>
            <a:r>
              <a:rPr lang="en-US" dirty="0" err="1"/>
              <a:t>menyusun</a:t>
            </a:r>
            <a:r>
              <a:rPr lang="en-US" dirty="0"/>
              <a:t> </a:t>
            </a:r>
            <a:r>
              <a:rPr lang="en-US" dirty="0" err="1"/>
              <a:t>petunjuk</a:t>
            </a:r>
            <a:r>
              <a:rPr lang="en-US" dirty="0"/>
              <a:t> </a:t>
            </a:r>
            <a:r>
              <a:rPr lang="en-US" dirty="0" err="1"/>
              <a:t>pelaksanaan</a:t>
            </a:r>
            <a:r>
              <a:rPr lang="en-US" dirty="0"/>
              <a:t>/</a:t>
            </a:r>
            <a:r>
              <a:rPr lang="en-US" dirty="0" err="1"/>
              <a:t>pemanfaatan</a:t>
            </a:r>
            <a:r>
              <a:rPr lang="en-US" dirty="0"/>
              <a:t> media </a:t>
            </a:r>
            <a:r>
              <a:rPr lang="en-US" dirty="0" err="1"/>
              <a:t>pembelajaran</a:t>
            </a:r>
            <a:r>
              <a:rPr lang="en-US" dirty="0"/>
              <a:t> </a:t>
            </a:r>
            <a:r>
              <a:rPr lang="en-US" dirty="0" err="1"/>
              <a:t>berbasis</a:t>
            </a:r>
            <a:r>
              <a:rPr lang="en-US" dirty="0"/>
              <a:t> </a:t>
            </a:r>
            <a:r>
              <a:rPr lang="en-US" dirty="0" err="1"/>
              <a:t>pembelajaran</a:t>
            </a:r>
            <a:r>
              <a:rPr lang="en-US" dirty="0"/>
              <a:t> </a:t>
            </a:r>
            <a:r>
              <a:rPr lang="en-US" dirty="0" err="1"/>
              <a:t>kompleks</a:t>
            </a:r>
            <a:r>
              <a:rPr lang="en-US" dirty="0"/>
              <a:t>;</a:t>
            </a:r>
          </a:p>
          <a:p>
            <a:pPr marL="342900" lvl="0" indent="-342900">
              <a:buFont typeface="+mj-lt"/>
              <a:buAutoNum type="arabicPeriod"/>
            </a:pPr>
            <a:endParaRPr lang="en-US" dirty="0"/>
          </a:p>
        </p:txBody>
      </p:sp>
    </p:spTree>
    <p:extLst>
      <p:ext uri="{BB962C8B-B14F-4D97-AF65-F5344CB8AC3E}">
        <p14:creationId xmlns:p14="http://schemas.microsoft.com/office/powerpoint/2010/main" val="121633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7" name="Google Shape;187;p34"/>
          <p:cNvPicPr preferRelativeResize="0"/>
          <p:nvPr/>
        </p:nvPicPr>
        <p:blipFill rotWithShape="1">
          <a:blip r:embed="rId3">
            <a:alphaModFix/>
          </a:blip>
          <a:srcRect l="17059" r="21398"/>
          <a:stretch/>
        </p:blipFill>
        <p:spPr>
          <a:xfrm>
            <a:off x="95170" y="51371"/>
            <a:ext cx="4191856" cy="5044611"/>
          </a:xfrm>
          <a:prstGeom prst="rect">
            <a:avLst/>
          </a:prstGeom>
          <a:noFill/>
          <a:ln>
            <a:noFill/>
          </a:ln>
        </p:spPr>
      </p:pic>
      <p:sp>
        <p:nvSpPr>
          <p:cNvPr id="4" name="Text Placeholder 3"/>
          <p:cNvSpPr>
            <a:spLocks noGrp="1"/>
          </p:cNvSpPr>
          <p:nvPr>
            <p:ph type="body" idx="2"/>
          </p:nvPr>
        </p:nvSpPr>
        <p:spPr>
          <a:xfrm>
            <a:off x="4715838" y="3827574"/>
            <a:ext cx="4191854" cy="528669"/>
          </a:xfrm>
        </p:spPr>
        <p:txBody>
          <a:bodyPr/>
          <a:lstStyle/>
          <a:p>
            <a:pPr marL="127000" indent="0">
              <a:buNone/>
            </a:pPr>
            <a:r>
              <a:rPr lang="en-US" sz="2400" dirty="0" err="1" smtClean="0"/>
              <a:t>Menerapkan</a:t>
            </a:r>
            <a:r>
              <a:rPr lang="en-US" sz="2400" dirty="0" smtClean="0"/>
              <a:t> </a:t>
            </a:r>
            <a:r>
              <a:rPr lang="en-US" sz="2400" dirty="0" err="1" smtClean="0"/>
              <a:t>Pembelajaran</a:t>
            </a:r>
            <a:r>
              <a:rPr lang="en-US" sz="2400" dirty="0" smtClean="0"/>
              <a:t> </a:t>
            </a:r>
            <a:r>
              <a:rPr lang="en-US" sz="2400" dirty="0" err="1" smtClean="0"/>
              <a:t>Kompleks</a:t>
            </a:r>
            <a:endParaRPr lang="en-US" sz="2400" dirty="0"/>
          </a:p>
        </p:txBody>
      </p:sp>
      <p:sp>
        <p:nvSpPr>
          <p:cNvPr id="10" name="Rectangle 9"/>
          <p:cNvSpPr/>
          <p:nvPr/>
        </p:nvSpPr>
        <p:spPr>
          <a:xfrm>
            <a:off x="4430864" y="283742"/>
            <a:ext cx="4572000" cy="3293209"/>
          </a:xfrm>
          <a:prstGeom prst="rect">
            <a:avLst/>
          </a:prstGeom>
        </p:spPr>
        <p:txBody>
          <a:bodyPr>
            <a:spAutoFit/>
          </a:bodyPr>
          <a:lstStyle/>
          <a:p>
            <a:pPr marL="342900" lvl="0" indent="-342900">
              <a:buFont typeface="+mj-lt"/>
              <a:buAutoNum type="arabicPeriod" startAt="7"/>
            </a:pPr>
            <a:r>
              <a:rPr lang="en-US" sz="1600" dirty="0" err="1"/>
              <a:t>melaksanakan</a:t>
            </a:r>
            <a:r>
              <a:rPr lang="en-US" sz="1600" dirty="0"/>
              <a:t> </a:t>
            </a:r>
            <a:r>
              <a:rPr lang="en-US" sz="1600" dirty="0" err="1"/>
              <a:t>studi</a:t>
            </a:r>
            <a:r>
              <a:rPr lang="en-US" sz="1600" dirty="0"/>
              <a:t> </a:t>
            </a:r>
            <a:r>
              <a:rPr lang="en-US" sz="1600" dirty="0" err="1"/>
              <a:t>kelayakan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7"/>
            </a:pPr>
            <a:r>
              <a:rPr lang="en-US" sz="1600" dirty="0" err="1"/>
              <a:t>melaksanakan</a:t>
            </a:r>
            <a:r>
              <a:rPr lang="en-US" sz="1600" dirty="0"/>
              <a:t> </a:t>
            </a:r>
            <a:r>
              <a:rPr lang="en-US" sz="1600" dirty="0" err="1"/>
              <a:t>perintisan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7"/>
            </a:pPr>
            <a:r>
              <a:rPr lang="en-US" sz="1600" dirty="0" err="1"/>
              <a:t>melaksanakan</a:t>
            </a:r>
            <a:r>
              <a:rPr lang="en-US" sz="1600" dirty="0"/>
              <a:t> </a:t>
            </a:r>
            <a:r>
              <a:rPr lang="en-US" sz="1600" dirty="0" err="1"/>
              <a:t>orientasi</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7"/>
            </a:pPr>
            <a:r>
              <a:rPr lang="en-US" sz="1600" dirty="0" err="1"/>
              <a:t>melakukan</a:t>
            </a:r>
            <a:r>
              <a:rPr lang="en-US" sz="1600" dirty="0"/>
              <a:t> </a:t>
            </a:r>
            <a:r>
              <a:rPr lang="en-US" sz="1600" dirty="0" err="1"/>
              <a:t>pembimbingan</a:t>
            </a:r>
            <a:r>
              <a:rPr lang="en-US" sz="1600" dirty="0"/>
              <a:t> </a:t>
            </a:r>
            <a:r>
              <a:rPr lang="en-US" sz="1600" dirty="0" err="1"/>
              <a:t>pada</a:t>
            </a:r>
            <a:r>
              <a:rPr lang="en-US" sz="1600" dirty="0"/>
              <a:t> </a:t>
            </a:r>
            <a:r>
              <a:rPr lang="en-US" sz="1600" dirty="0" err="1"/>
              <a:t>pendidik</a:t>
            </a:r>
            <a:r>
              <a:rPr lang="en-US" sz="1600" dirty="0"/>
              <a:t> </a:t>
            </a:r>
            <a:r>
              <a:rPr lang="en-US" sz="1600" dirty="0" err="1"/>
              <a:t>atau</a:t>
            </a:r>
            <a:r>
              <a:rPr lang="en-US" sz="1600" dirty="0"/>
              <a:t> </a:t>
            </a:r>
            <a:r>
              <a:rPr lang="en-US" sz="1600" dirty="0" err="1"/>
              <a:t>tenaga</a:t>
            </a:r>
            <a:r>
              <a:rPr lang="en-US" sz="1600" dirty="0"/>
              <a:t> </a:t>
            </a:r>
            <a:r>
              <a:rPr lang="en-US" sz="1600" dirty="0" err="1"/>
              <a:t>kependidikan</a:t>
            </a:r>
            <a:r>
              <a:rPr lang="en-US" sz="1600" dirty="0"/>
              <a:t>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p:txBody>
      </p:sp>
    </p:spTree>
    <p:extLst>
      <p:ext uri="{BB962C8B-B14F-4D97-AF65-F5344CB8AC3E}">
        <p14:creationId xmlns:p14="http://schemas.microsoft.com/office/powerpoint/2010/main" val="386847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12045"/>
            <a:ext cx="5220300" cy="683100"/>
          </a:xfrm>
        </p:spPr>
        <p:txBody>
          <a:bodyPr/>
          <a:lstStyle/>
          <a:p>
            <a:r>
              <a:rPr lang="en-US" dirty="0" smtClean="0"/>
              <a:t>PTP </a:t>
            </a:r>
            <a:r>
              <a:rPr lang="en-US" dirty="0" err="1" smtClean="0"/>
              <a:t>Ahli</a:t>
            </a:r>
            <a:r>
              <a:rPr lang="en-US" dirty="0" smtClean="0"/>
              <a:t> </a:t>
            </a:r>
            <a:r>
              <a:rPr lang="en-US" dirty="0" err="1" smtClean="0"/>
              <a:t>Pertama</a:t>
            </a:r>
            <a:r>
              <a:rPr lang="en-US" dirty="0" smtClean="0"/>
              <a:t/>
            </a:r>
            <a:br>
              <a:rPr lang="en-US" dirty="0" smtClean="0"/>
            </a:br>
            <a:r>
              <a:rPr lang="en-US" dirty="0" smtClean="0"/>
              <a:t>PTP </a:t>
            </a:r>
            <a:r>
              <a:rPr lang="en-US" dirty="0" err="1" smtClean="0"/>
              <a:t>Ahli</a:t>
            </a:r>
            <a:r>
              <a:rPr lang="en-US" dirty="0" smtClean="0"/>
              <a:t> </a:t>
            </a:r>
            <a:r>
              <a:rPr lang="en-US" dirty="0" err="1" smtClean="0"/>
              <a:t>Muda</a:t>
            </a:r>
            <a:r>
              <a:rPr lang="en-US" dirty="0" smtClean="0"/>
              <a:t/>
            </a:r>
            <a:br>
              <a:rPr lang="en-US" dirty="0" smtClean="0"/>
            </a:br>
            <a:r>
              <a:rPr lang="en-US" dirty="0" smtClean="0"/>
              <a:t>PTP </a:t>
            </a:r>
            <a:r>
              <a:rPr lang="en-US" dirty="0" err="1" smtClean="0"/>
              <a:t>Ahli</a:t>
            </a:r>
            <a:r>
              <a:rPr lang="en-US" dirty="0" smtClean="0"/>
              <a:t> </a:t>
            </a:r>
            <a:r>
              <a:rPr lang="en-US" dirty="0" err="1" smtClean="0"/>
              <a:t>Madya</a:t>
            </a:r>
            <a:r>
              <a:rPr lang="en-US" dirty="0" smtClean="0"/>
              <a:t/>
            </a:r>
            <a:br>
              <a:rPr lang="en-US" dirty="0" smtClean="0"/>
            </a:br>
            <a:r>
              <a:rPr lang="en-US" dirty="0" smtClean="0"/>
              <a:t>PTP </a:t>
            </a:r>
            <a:r>
              <a:rPr lang="en-US" dirty="0" err="1" smtClean="0"/>
              <a:t>Ahli</a:t>
            </a:r>
            <a:r>
              <a:rPr lang="en-US" dirty="0" smtClean="0"/>
              <a:t> </a:t>
            </a:r>
            <a:r>
              <a:rPr lang="en-US" dirty="0" err="1" smtClean="0"/>
              <a:t>Utama</a:t>
            </a:r>
            <a:endParaRPr lang="en-US" dirty="0"/>
          </a:p>
        </p:txBody>
      </p:sp>
    </p:spTree>
    <p:extLst>
      <p:ext uri="{BB962C8B-B14F-4D97-AF65-F5344CB8AC3E}">
        <p14:creationId xmlns:p14="http://schemas.microsoft.com/office/powerpoint/2010/main" val="3838219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48"/>
          <p:cNvSpPr txBox="1">
            <a:spLocks noGrp="1"/>
          </p:cNvSpPr>
          <p:nvPr>
            <p:ph type="title"/>
          </p:nvPr>
        </p:nvSpPr>
        <p:spPr>
          <a:xfrm>
            <a:off x="275550" y="285975"/>
            <a:ext cx="85929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3600" dirty="0" smtClean="0"/>
              <a:t>Konsultasi dan Fasilitasi</a:t>
            </a:r>
            <a:endParaRPr sz="3600" dirty="0"/>
          </a:p>
        </p:txBody>
      </p:sp>
      <p:pic>
        <p:nvPicPr>
          <p:cNvPr id="5222" name="Google Shape;5222;p48"/>
          <p:cNvPicPr preferRelativeResize="0"/>
          <p:nvPr/>
        </p:nvPicPr>
        <p:blipFill rotWithShape="1">
          <a:blip r:embed="rId3">
            <a:alphaModFix/>
          </a:blip>
          <a:srcRect l="484" t="15290" r="4529" b="26636"/>
          <a:stretch/>
        </p:blipFill>
        <p:spPr>
          <a:xfrm>
            <a:off x="0" y="3181350"/>
            <a:ext cx="4778998" cy="1948800"/>
          </a:xfrm>
          <a:prstGeom prst="rect">
            <a:avLst/>
          </a:prstGeom>
          <a:noFill/>
          <a:ln>
            <a:noFill/>
          </a:ln>
        </p:spPr>
      </p:pic>
      <p:pic>
        <p:nvPicPr>
          <p:cNvPr id="5223" name="Google Shape;5223;p48"/>
          <p:cNvPicPr preferRelativeResize="0"/>
          <p:nvPr/>
        </p:nvPicPr>
        <p:blipFill rotWithShape="1">
          <a:blip r:embed="rId4">
            <a:alphaModFix/>
          </a:blip>
          <a:srcRect t="15098" b="31470"/>
          <a:stretch/>
        </p:blipFill>
        <p:spPr>
          <a:xfrm>
            <a:off x="0" y="1161800"/>
            <a:ext cx="4778998" cy="1701824"/>
          </a:xfrm>
          <a:prstGeom prst="rect">
            <a:avLst/>
          </a:prstGeom>
          <a:noFill/>
          <a:ln>
            <a:noFill/>
          </a:ln>
        </p:spPr>
      </p:pic>
      <p:sp>
        <p:nvSpPr>
          <p:cNvPr id="5225" name="Google Shape;5225;p48"/>
          <p:cNvSpPr txBox="1">
            <a:spLocks noGrp="1"/>
          </p:cNvSpPr>
          <p:nvPr>
            <p:ph type="body" idx="4294967295"/>
          </p:nvPr>
        </p:nvSpPr>
        <p:spPr>
          <a:xfrm>
            <a:off x="4350125" y="316675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dirty="0">
                <a:solidFill>
                  <a:srgbClr val="FFFFFF"/>
                </a:solidFill>
              </a:rPr>
              <a:t>Day 2</a:t>
            </a:r>
            <a:endParaRPr b="1" dirty="0">
              <a:solidFill>
                <a:srgbClr val="FFFFFF"/>
              </a:solidFill>
            </a:endParaRPr>
          </a:p>
        </p:txBody>
      </p:sp>
      <p:sp>
        <p:nvSpPr>
          <p:cNvPr id="5227" name="Google Shape;5227;p48"/>
          <p:cNvSpPr txBox="1">
            <a:spLocks noGrp="1"/>
          </p:cNvSpPr>
          <p:nvPr>
            <p:ph type="body" idx="4294967295"/>
          </p:nvPr>
        </p:nvSpPr>
        <p:spPr>
          <a:xfrm>
            <a:off x="4350125" y="1161800"/>
            <a:ext cx="807000" cy="3957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SzPts val="1400"/>
              <a:buNone/>
            </a:pPr>
            <a:r>
              <a:rPr lang="es" b="1">
                <a:solidFill>
                  <a:srgbClr val="FFFFFF"/>
                </a:solidFill>
              </a:rPr>
              <a:t>Day 1</a:t>
            </a:r>
            <a:endParaRPr b="1">
              <a:solidFill>
                <a:srgbClr val="FFFFFF"/>
              </a:solidFill>
            </a:endParaRPr>
          </a:p>
        </p:txBody>
      </p:sp>
      <p:sp>
        <p:nvSpPr>
          <p:cNvPr id="14" name="Rectangle 13"/>
          <p:cNvSpPr/>
          <p:nvPr/>
        </p:nvSpPr>
        <p:spPr>
          <a:xfrm>
            <a:off x="4979343" y="1359650"/>
            <a:ext cx="3889107" cy="3539430"/>
          </a:xfrm>
          <a:prstGeom prst="rect">
            <a:avLst/>
          </a:prstGeom>
        </p:spPr>
        <p:txBody>
          <a:bodyPr wrap="square">
            <a:spAutoFit/>
          </a:bodyPr>
          <a:lstStyle/>
          <a:p>
            <a:pPr marL="342900" lvl="0" indent="-342900">
              <a:buFont typeface="+mj-lt"/>
              <a:buAutoNum type="arabicPeriod" startAt="11"/>
            </a:pPr>
            <a:r>
              <a:rPr lang="en-US" sz="1600" dirty="0" err="1"/>
              <a:t>melakukan</a:t>
            </a:r>
            <a:r>
              <a:rPr lang="en-US" sz="1600" dirty="0"/>
              <a:t> </a:t>
            </a:r>
            <a:r>
              <a:rPr lang="en-US" sz="1600" dirty="0" err="1"/>
              <a:t>kegiatan</a:t>
            </a:r>
            <a:r>
              <a:rPr lang="en-US" sz="1600" dirty="0"/>
              <a:t> </a:t>
            </a:r>
            <a:r>
              <a:rPr lang="en-US" sz="1600" dirty="0" err="1"/>
              <a:t>pelayanan</a:t>
            </a:r>
            <a:r>
              <a:rPr lang="en-US" sz="1600" dirty="0"/>
              <a:t> </a:t>
            </a:r>
            <a:r>
              <a:rPr lang="en-US" sz="1600" dirty="0" err="1"/>
              <a:t>konsultasi</a:t>
            </a:r>
            <a:r>
              <a:rPr lang="en-US" sz="1600" dirty="0"/>
              <a:t> </a:t>
            </a:r>
            <a:r>
              <a:rPr lang="en-US" sz="1600" dirty="0" err="1"/>
              <a:t>untuk</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11"/>
            </a:pPr>
            <a:r>
              <a:rPr lang="en-US" sz="1600" dirty="0" err="1"/>
              <a:t>melakukan</a:t>
            </a:r>
            <a:r>
              <a:rPr lang="en-US" sz="1600" dirty="0"/>
              <a:t> </a:t>
            </a:r>
            <a:r>
              <a:rPr lang="en-US" sz="1600" dirty="0" err="1"/>
              <a:t>fasilitasi</a:t>
            </a:r>
            <a:r>
              <a:rPr lang="en-US" sz="1600" dirty="0"/>
              <a:t> </a:t>
            </a:r>
            <a:r>
              <a:rPr lang="en-US" sz="1600" dirty="0" err="1"/>
              <a:t>untuk</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11"/>
            </a:pPr>
            <a:r>
              <a:rPr lang="en-US" sz="1600" dirty="0" err="1"/>
              <a:t>melaksanakan</a:t>
            </a:r>
            <a:r>
              <a:rPr lang="en-US" sz="1600" dirty="0"/>
              <a:t> </a:t>
            </a:r>
            <a:r>
              <a:rPr lang="en-US" sz="1600" dirty="0" err="1"/>
              <a:t>sosialisasi</a:t>
            </a:r>
            <a:r>
              <a:rPr lang="en-US" sz="1600" dirty="0"/>
              <a:t> model </a:t>
            </a:r>
            <a:r>
              <a:rPr lang="en-US" sz="1600" dirty="0" err="1"/>
              <a:t>dalam</a:t>
            </a:r>
            <a:r>
              <a:rPr lang="en-US" sz="1600" dirty="0"/>
              <a:t> </a:t>
            </a:r>
            <a:r>
              <a:rPr lang="en-US" sz="1600" dirty="0" err="1"/>
              <a:t>rangka</a:t>
            </a:r>
            <a:r>
              <a:rPr lang="en-US" sz="1600" dirty="0"/>
              <a:t>: </a:t>
            </a:r>
            <a:r>
              <a:rPr lang="en-US" sz="1600" dirty="0" err="1"/>
              <a:t>penerapan</a:t>
            </a:r>
            <a:r>
              <a:rPr lang="en-US" sz="1600" dirty="0"/>
              <a:t> </a:t>
            </a:r>
            <a:r>
              <a:rPr lang="en-US" sz="1600" dirty="0" err="1"/>
              <a:t>pembelajaran</a:t>
            </a:r>
            <a:r>
              <a:rPr lang="en-US" sz="1600" dirty="0"/>
              <a:t> </a:t>
            </a:r>
            <a:r>
              <a:rPr lang="en-US" sz="1600" dirty="0" err="1"/>
              <a:t>kompleks</a:t>
            </a:r>
            <a:r>
              <a:rPr lang="en-US" sz="1600" dirty="0"/>
              <a:t>/</a:t>
            </a:r>
            <a:r>
              <a:rPr lang="en-US" sz="1600" dirty="0" err="1"/>
              <a:t>inovasi</a:t>
            </a:r>
            <a:r>
              <a:rPr lang="en-US" sz="1600" dirty="0"/>
              <a:t> </a:t>
            </a:r>
            <a:r>
              <a:rPr lang="en-US" sz="1600" dirty="0" err="1"/>
              <a:t>teknologi</a:t>
            </a:r>
            <a:r>
              <a:rPr lang="en-US" sz="1600" dirty="0"/>
              <a:t> </a:t>
            </a:r>
            <a:r>
              <a:rPr lang="en-US" sz="1600" dirty="0" err="1"/>
              <a:t>pembelajaran</a:t>
            </a:r>
            <a:r>
              <a:rPr lang="en-US" sz="1600" dirty="0"/>
              <a:t>;</a:t>
            </a:r>
          </a:p>
          <a:p>
            <a:pPr marL="342900" lvl="0" indent="-342900">
              <a:buFont typeface="+mj-lt"/>
              <a:buAutoNum type="arabicPeriod" startAt="11"/>
            </a:pPr>
            <a:r>
              <a:rPr lang="en-US" sz="1600" dirty="0" err="1"/>
              <a:t>melaksanakan</a:t>
            </a:r>
            <a:r>
              <a:rPr lang="en-US" sz="1600" dirty="0"/>
              <a:t> </a:t>
            </a:r>
            <a:r>
              <a:rPr lang="en-US" sz="1600" dirty="0" err="1"/>
              <a:t>sosialisasi</a:t>
            </a:r>
            <a:r>
              <a:rPr lang="en-US" sz="1600" dirty="0"/>
              <a:t> model </a:t>
            </a:r>
            <a:r>
              <a:rPr lang="en-US" sz="1600" dirty="0" err="1"/>
              <a:t>dalam</a:t>
            </a:r>
            <a:r>
              <a:rPr lang="en-US" sz="1600" dirty="0"/>
              <a:t> </a:t>
            </a:r>
            <a:r>
              <a:rPr lang="en-US" sz="1600" dirty="0" err="1"/>
              <a:t>rangka</a:t>
            </a:r>
            <a:r>
              <a:rPr lang="en-US" sz="1600" dirty="0"/>
              <a:t> </a:t>
            </a:r>
            <a:r>
              <a:rPr lang="en-US" sz="1600" dirty="0" err="1"/>
              <a:t>melakukan</a:t>
            </a:r>
            <a:r>
              <a:rPr lang="en-US" sz="1600" dirty="0"/>
              <a:t> </a:t>
            </a:r>
            <a:r>
              <a:rPr lang="en-US" sz="1600" dirty="0" err="1"/>
              <a:t>kolaborasi</a:t>
            </a:r>
            <a:r>
              <a:rPr lang="en-US" sz="1600" dirty="0"/>
              <a:t> </a:t>
            </a:r>
            <a:r>
              <a:rPr lang="en-US" sz="1600" dirty="0" err="1"/>
              <a:t>implementasi</a:t>
            </a:r>
            <a:r>
              <a:rPr lang="en-US" sz="1600" dirty="0"/>
              <a:t> model e-</a:t>
            </a:r>
            <a:r>
              <a:rPr lang="en-US" sz="1600" dirty="0" err="1"/>
              <a:t>pembelajaran</a:t>
            </a:r>
            <a:r>
              <a:rPr lang="en-US" sz="1600" dirty="0"/>
              <a:t>;</a:t>
            </a:r>
          </a:p>
        </p:txBody>
      </p:sp>
    </p:spTree>
    <p:extLst>
      <p:ext uri="{BB962C8B-B14F-4D97-AF65-F5344CB8AC3E}">
        <p14:creationId xmlns:p14="http://schemas.microsoft.com/office/powerpoint/2010/main" val="312940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sp>
        <p:nvSpPr>
          <p:cNvPr id="5367" name="Google Shape;5367;p57"/>
          <p:cNvSpPr txBox="1">
            <a:spLocks noGrp="1"/>
          </p:cNvSpPr>
          <p:nvPr>
            <p:ph type="title"/>
          </p:nvPr>
        </p:nvSpPr>
        <p:spPr>
          <a:xfrm flipH="1">
            <a:off x="143650" y="1642111"/>
            <a:ext cx="3637239" cy="424827"/>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US" dirty="0" err="1" smtClean="0"/>
              <a:t>Pengendalian</a:t>
            </a:r>
            <a:endParaRPr dirty="0"/>
          </a:p>
        </p:txBody>
      </p:sp>
      <p:grpSp>
        <p:nvGrpSpPr>
          <p:cNvPr id="5368" name="Google Shape;5368;p57"/>
          <p:cNvGrpSpPr/>
          <p:nvPr/>
        </p:nvGrpSpPr>
        <p:grpSpPr>
          <a:xfrm>
            <a:off x="6266031" y="918118"/>
            <a:ext cx="1607213" cy="3204997"/>
            <a:chOff x="2487400" y="238125"/>
            <a:chExt cx="2621025" cy="5226675"/>
          </a:xfrm>
        </p:grpSpPr>
        <p:sp>
          <p:nvSpPr>
            <p:cNvPr id="5369" name="Google Shape;5369;p57"/>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7"/>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7"/>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7"/>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7"/>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7"/>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7"/>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6" name="Google Shape;5376;p57"/>
          <p:cNvPicPr preferRelativeResize="0"/>
          <p:nvPr/>
        </p:nvPicPr>
        <p:blipFill rotWithShape="1">
          <a:blip r:embed="rId3">
            <a:alphaModFix/>
          </a:blip>
          <a:srcRect b="13217"/>
          <a:stretch/>
        </p:blipFill>
        <p:spPr>
          <a:xfrm>
            <a:off x="6317850" y="1169450"/>
            <a:ext cx="1508325" cy="2671651"/>
          </a:xfrm>
          <a:prstGeom prst="rect">
            <a:avLst/>
          </a:prstGeom>
          <a:noFill/>
          <a:ln>
            <a:noFill/>
          </a:ln>
        </p:spPr>
      </p:pic>
      <p:sp>
        <p:nvSpPr>
          <p:cNvPr id="5377" name="Google Shape;5377;p57"/>
          <p:cNvSpPr txBox="1">
            <a:spLocks noGrp="1"/>
          </p:cNvSpPr>
          <p:nvPr>
            <p:ph type="title" idx="2"/>
          </p:nvPr>
        </p:nvSpPr>
        <p:spPr>
          <a:xfrm flipH="1">
            <a:off x="941048" y="2363617"/>
            <a:ext cx="4031644" cy="2598801"/>
          </a:xfrm>
          <a:prstGeom prst="rect">
            <a:avLst/>
          </a:prstGeom>
        </p:spPr>
        <p:txBody>
          <a:bodyPr spcFirstLastPara="1" wrap="square" lIns="91425" tIns="91425" rIns="91425" bIns="91425" anchor="t" anchorCtr="0">
            <a:noAutofit/>
          </a:bodyPr>
          <a:lstStyle/>
          <a:p>
            <a:pPr lvl="0" algn="l"/>
            <a:r>
              <a:rPr lang="en-US" dirty="0" err="1" smtClean="0"/>
              <a:t>mengendalikan</a:t>
            </a:r>
            <a:r>
              <a:rPr lang="en-US" dirty="0" smtClean="0"/>
              <a:t>/</a:t>
            </a:r>
            <a:r>
              <a:rPr lang="en-US" dirty="0" err="1" smtClean="0"/>
              <a:t>memantau</a:t>
            </a:r>
            <a:r>
              <a:rPr lang="en-US" dirty="0" smtClean="0"/>
              <a:t> </a:t>
            </a:r>
            <a:r>
              <a:rPr lang="en-US" dirty="0" err="1"/>
              <a:t>sistem</a:t>
            </a:r>
            <a:r>
              <a:rPr lang="en-US" dirty="0"/>
              <a:t>/model </a:t>
            </a:r>
            <a:r>
              <a:rPr lang="en-US" dirty="0" err="1"/>
              <a:t>pembelajaran</a:t>
            </a:r>
            <a:r>
              <a:rPr lang="en-US" dirty="0"/>
              <a:t> </a:t>
            </a:r>
            <a:r>
              <a:rPr lang="en-US" dirty="0" err="1"/>
              <a:t>terhadap</a:t>
            </a:r>
            <a:r>
              <a:rPr lang="en-US" dirty="0"/>
              <a:t> </a:t>
            </a:r>
            <a:r>
              <a:rPr lang="en-US" dirty="0" err="1"/>
              <a:t>penerapan</a:t>
            </a:r>
            <a:r>
              <a:rPr lang="en-US" dirty="0"/>
              <a:t> model </a:t>
            </a:r>
            <a:r>
              <a:rPr lang="en-US" dirty="0" err="1"/>
              <a:t>pembelajaran</a:t>
            </a:r>
            <a:r>
              <a:rPr lang="en-US" dirty="0"/>
              <a:t> </a:t>
            </a:r>
            <a:r>
              <a:rPr lang="en-US" dirty="0" err="1"/>
              <a:t>kompleks</a:t>
            </a:r>
            <a:r>
              <a:rPr lang="en-US" dirty="0"/>
              <a:t>;</a:t>
            </a:r>
            <a:br>
              <a:rPr lang="en-US" dirty="0"/>
            </a:br>
            <a:r>
              <a:rPr lang="en-US" dirty="0" smtClean="0"/>
              <a:t/>
            </a:r>
            <a:br>
              <a:rPr lang="en-US" dirty="0" smtClean="0"/>
            </a:br>
            <a:r>
              <a:rPr lang="en-US" dirty="0" err="1" smtClean="0"/>
              <a:t>mengendalikan</a:t>
            </a:r>
            <a:r>
              <a:rPr lang="en-US" dirty="0" smtClean="0"/>
              <a:t>/</a:t>
            </a:r>
            <a:r>
              <a:rPr lang="en-US" dirty="0" err="1" smtClean="0"/>
              <a:t>memantau</a:t>
            </a:r>
            <a:r>
              <a:rPr lang="en-US" dirty="0" smtClean="0"/>
              <a:t> </a:t>
            </a:r>
            <a:r>
              <a:rPr lang="en-US" dirty="0" err="1"/>
              <a:t>sistem</a:t>
            </a:r>
            <a:r>
              <a:rPr lang="en-US" dirty="0"/>
              <a:t>/model </a:t>
            </a:r>
            <a:r>
              <a:rPr lang="en-US" dirty="0" err="1"/>
              <a:t>pembelajaran</a:t>
            </a:r>
            <a:r>
              <a:rPr lang="en-US" dirty="0"/>
              <a:t> </a:t>
            </a:r>
            <a:r>
              <a:rPr lang="en-US" dirty="0" err="1"/>
              <a:t>terhadap</a:t>
            </a:r>
            <a:r>
              <a:rPr lang="en-US" dirty="0"/>
              <a:t> </a:t>
            </a:r>
            <a:r>
              <a:rPr lang="en-US" dirty="0" err="1"/>
              <a:t>penerapan</a:t>
            </a:r>
            <a:r>
              <a:rPr lang="en-US" dirty="0"/>
              <a:t> </a:t>
            </a:r>
            <a:r>
              <a:rPr lang="en-US" dirty="0" err="1"/>
              <a:t>inovasi</a:t>
            </a:r>
            <a:r>
              <a:rPr lang="en-US" dirty="0"/>
              <a:t> </a:t>
            </a:r>
            <a:r>
              <a:rPr lang="en-US" dirty="0" err="1"/>
              <a:t>teknologi</a:t>
            </a:r>
            <a:r>
              <a:rPr lang="en-US" dirty="0"/>
              <a:t> </a:t>
            </a:r>
            <a:r>
              <a:rPr lang="en-US" dirty="0" err="1"/>
              <a:t>pembelajaran</a:t>
            </a:r>
            <a:r>
              <a:rPr lang="en-US" dirty="0"/>
              <a:t>; </a:t>
            </a:r>
            <a:endParaRPr dirty="0"/>
          </a:p>
        </p:txBody>
      </p:sp>
      <p:sp>
        <p:nvSpPr>
          <p:cNvPr id="13" name="TextBox 12"/>
          <p:cNvSpPr txBox="1"/>
          <p:nvPr/>
        </p:nvSpPr>
        <p:spPr>
          <a:xfrm>
            <a:off x="636728" y="2463496"/>
            <a:ext cx="433132" cy="307777"/>
          </a:xfrm>
          <a:prstGeom prst="rect">
            <a:avLst/>
          </a:prstGeom>
          <a:noFill/>
        </p:spPr>
        <p:txBody>
          <a:bodyPr wrap="none" rtlCol="0">
            <a:spAutoFit/>
          </a:bodyPr>
          <a:lstStyle/>
          <a:p>
            <a:r>
              <a:rPr lang="en-US" dirty="0" smtClean="0">
                <a:solidFill>
                  <a:schemeClr val="bg1">
                    <a:lumMod val="50000"/>
                  </a:schemeClr>
                </a:solidFill>
              </a:rPr>
              <a:t>15.</a:t>
            </a:r>
            <a:endParaRPr lang="en-US" dirty="0">
              <a:solidFill>
                <a:schemeClr val="bg1">
                  <a:lumMod val="50000"/>
                </a:schemeClr>
              </a:solidFill>
            </a:endParaRPr>
          </a:p>
        </p:txBody>
      </p:sp>
      <p:sp>
        <p:nvSpPr>
          <p:cNvPr id="14" name="TextBox 13"/>
          <p:cNvSpPr txBox="1"/>
          <p:nvPr/>
        </p:nvSpPr>
        <p:spPr>
          <a:xfrm>
            <a:off x="614470" y="3263158"/>
            <a:ext cx="433132" cy="307777"/>
          </a:xfrm>
          <a:prstGeom prst="rect">
            <a:avLst/>
          </a:prstGeom>
          <a:noFill/>
        </p:spPr>
        <p:txBody>
          <a:bodyPr wrap="none" rtlCol="0">
            <a:spAutoFit/>
          </a:bodyPr>
          <a:lstStyle/>
          <a:p>
            <a:r>
              <a:rPr lang="en-US" dirty="0" smtClean="0">
                <a:solidFill>
                  <a:schemeClr val="bg1">
                    <a:lumMod val="50000"/>
                  </a:schemeClr>
                </a:solidFill>
              </a:rPr>
              <a:t>16.</a:t>
            </a:r>
            <a:endParaRPr lang="en-US" dirty="0">
              <a:solidFill>
                <a:schemeClr val="bg1">
                  <a:lumMod val="50000"/>
                </a:schemeClr>
              </a:solidFill>
            </a:endParaRPr>
          </a:p>
        </p:txBody>
      </p:sp>
    </p:spTree>
    <p:extLst>
      <p:ext uri="{BB962C8B-B14F-4D97-AF65-F5344CB8AC3E}">
        <p14:creationId xmlns:p14="http://schemas.microsoft.com/office/powerpoint/2010/main" val="3038409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33"/>
        <p:cNvGrpSpPr/>
        <p:nvPr/>
      </p:nvGrpSpPr>
      <p:grpSpPr>
        <a:xfrm>
          <a:off x="0" y="0"/>
          <a:ext cx="0" cy="0"/>
          <a:chOff x="0" y="0"/>
          <a:chExt cx="0" cy="0"/>
        </a:xfrm>
      </p:grpSpPr>
      <p:pic>
        <p:nvPicPr>
          <p:cNvPr id="5234" name="Google Shape;5234;p49"/>
          <p:cNvPicPr preferRelativeResize="0"/>
          <p:nvPr/>
        </p:nvPicPr>
        <p:blipFill rotWithShape="1">
          <a:blip r:embed="rId3">
            <a:alphaModFix/>
          </a:blip>
          <a:srcRect l="50793"/>
          <a:stretch/>
        </p:blipFill>
        <p:spPr>
          <a:xfrm>
            <a:off x="5573475" y="0"/>
            <a:ext cx="3570524" cy="5183574"/>
          </a:xfrm>
          <a:prstGeom prst="rect">
            <a:avLst/>
          </a:prstGeom>
          <a:noFill/>
          <a:ln>
            <a:noFill/>
          </a:ln>
        </p:spPr>
      </p:pic>
      <p:sp>
        <p:nvSpPr>
          <p:cNvPr id="5235" name="Google Shape;5235;p49"/>
          <p:cNvSpPr/>
          <p:nvPr/>
        </p:nvSpPr>
        <p:spPr>
          <a:xfrm>
            <a:off x="1055828" y="2866800"/>
            <a:ext cx="620920" cy="612726"/>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49"/>
          <p:cNvSpPr/>
          <p:nvPr/>
        </p:nvSpPr>
        <p:spPr>
          <a:xfrm>
            <a:off x="3614005" y="637394"/>
            <a:ext cx="612726" cy="61111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38" name="Google Shape;5238;p49"/>
          <p:cNvGrpSpPr/>
          <p:nvPr/>
        </p:nvGrpSpPr>
        <p:grpSpPr>
          <a:xfrm>
            <a:off x="1176041" y="661315"/>
            <a:ext cx="603397" cy="601767"/>
            <a:chOff x="3962775" y="2683025"/>
            <a:chExt cx="296175" cy="295375"/>
          </a:xfrm>
        </p:grpSpPr>
        <p:sp>
          <p:nvSpPr>
            <p:cNvPr id="5239" name="Google Shape;5239;p49"/>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0" name="Google Shape;5240;p49"/>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5241" name="Google Shape;5241;p49"/>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sp>
        <p:nvSpPr>
          <p:cNvPr id="5242" name="Google Shape;5242;p49"/>
          <p:cNvSpPr txBox="1">
            <a:spLocks noGrp="1"/>
          </p:cNvSpPr>
          <p:nvPr>
            <p:ph type="subTitle" idx="1"/>
          </p:nvPr>
        </p:nvSpPr>
        <p:spPr>
          <a:xfrm>
            <a:off x="417796" y="1611454"/>
            <a:ext cx="1918158" cy="840900"/>
          </a:xfrm>
          <a:prstGeom prst="rect">
            <a:avLst/>
          </a:prstGeom>
        </p:spPr>
        <p:txBody>
          <a:bodyPr spcFirstLastPara="1" wrap="square" lIns="91425" tIns="91425" rIns="91425" bIns="91425" anchor="t" anchorCtr="0">
            <a:noAutofit/>
          </a:bodyPr>
          <a:lstStyle/>
          <a:p>
            <a:pPr algn="just"/>
            <a:r>
              <a:rPr lang="en-US" dirty="0" smtClean="0"/>
              <a:t>        </a:t>
            </a:r>
            <a:r>
              <a:rPr lang="en-US" dirty="0" err="1" smtClean="0"/>
              <a:t>menyusun</a:t>
            </a:r>
            <a:r>
              <a:rPr lang="en-US" dirty="0" smtClean="0"/>
              <a:t> </a:t>
            </a:r>
            <a:r>
              <a:rPr lang="en-US" dirty="0" err="1" smtClean="0"/>
              <a:t>desain</a:t>
            </a:r>
            <a:r>
              <a:rPr lang="en-US" dirty="0"/>
              <a:t> </a:t>
            </a:r>
            <a:r>
              <a:rPr lang="en-US" dirty="0" err="1" smtClean="0"/>
              <a:t>evaluasi</a:t>
            </a:r>
            <a:r>
              <a:rPr lang="en-US" dirty="0" smtClean="0"/>
              <a:t> </a:t>
            </a:r>
            <a:r>
              <a:rPr lang="en-US" dirty="0" err="1" smtClean="0"/>
              <a:t>untuk</a:t>
            </a:r>
            <a:r>
              <a:rPr lang="en-US" dirty="0"/>
              <a:t> </a:t>
            </a:r>
            <a:r>
              <a:rPr lang="en-US" dirty="0" err="1" smtClean="0"/>
              <a:t>penerapan</a:t>
            </a:r>
            <a:r>
              <a:rPr lang="en-US" dirty="0" smtClean="0"/>
              <a:t> model </a:t>
            </a:r>
            <a:r>
              <a:rPr lang="en-US" dirty="0" err="1" smtClean="0"/>
              <a:t>pembelajaran</a:t>
            </a:r>
            <a:r>
              <a:rPr lang="en-US" dirty="0"/>
              <a:t> </a:t>
            </a:r>
            <a:r>
              <a:rPr lang="en-US" dirty="0" err="1" smtClean="0"/>
              <a:t>kompleks</a:t>
            </a:r>
            <a:r>
              <a:rPr lang="en-US" dirty="0"/>
              <a:t>;</a:t>
            </a:r>
          </a:p>
        </p:txBody>
      </p:sp>
      <p:sp>
        <p:nvSpPr>
          <p:cNvPr id="5243" name="Google Shape;5243;p49"/>
          <p:cNvSpPr txBox="1">
            <a:spLocks noGrp="1"/>
          </p:cNvSpPr>
          <p:nvPr>
            <p:ph type="subTitle" idx="2"/>
          </p:nvPr>
        </p:nvSpPr>
        <p:spPr>
          <a:xfrm>
            <a:off x="461364" y="3737704"/>
            <a:ext cx="2082250" cy="1062000"/>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menyusun</a:t>
            </a:r>
            <a:r>
              <a:rPr lang="en-US" dirty="0" smtClean="0"/>
              <a:t> </a:t>
            </a:r>
            <a:r>
              <a:rPr lang="en-US" dirty="0" err="1"/>
              <a:t>instrumen</a:t>
            </a:r>
            <a:r>
              <a:rPr lang="en-US" dirty="0"/>
              <a:t> </a:t>
            </a:r>
            <a:r>
              <a:rPr lang="en-US" dirty="0" err="1"/>
              <a:t>evaluasi</a:t>
            </a:r>
            <a:r>
              <a:rPr lang="en-US" dirty="0"/>
              <a:t> </a:t>
            </a:r>
            <a:r>
              <a:rPr lang="en-US" dirty="0" err="1"/>
              <a:t>untuk</a:t>
            </a:r>
            <a:r>
              <a:rPr lang="en-US" dirty="0"/>
              <a:t> </a:t>
            </a:r>
            <a:r>
              <a:rPr lang="en-US" dirty="0" err="1"/>
              <a:t>penerapan</a:t>
            </a:r>
            <a:r>
              <a:rPr lang="en-US" dirty="0"/>
              <a:t> model </a:t>
            </a:r>
            <a:r>
              <a:rPr lang="en-US" dirty="0" err="1"/>
              <a:t>pembelajaran</a:t>
            </a:r>
            <a:r>
              <a:rPr lang="en-US" dirty="0"/>
              <a:t> </a:t>
            </a:r>
            <a:r>
              <a:rPr lang="en-US" dirty="0" err="1"/>
              <a:t>kompleks</a:t>
            </a:r>
            <a:r>
              <a:rPr lang="en-US" dirty="0"/>
              <a:t>;</a:t>
            </a:r>
          </a:p>
        </p:txBody>
      </p:sp>
      <p:sp>
        <p:nvSpPr>
          <p:cNvPr id="5244" name="Google Shape;5244;p49"/>
          <p:cNvSpPr txBox="1">
            <a:spLocks noGrp="1"/>
          </p:cNvSpPr>
          <p:nvPr>
            <p:ph type="subTitle" idx="3"/>
          </p:nvPr>
        </p:nvSpPr>
        <p:spPr>
          <a:xfrm>
            <a:off x="2879225" y="1571649"/>
            <a:ext cx="2082250" cy="1162405"/>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menyusun</a:t>
            </a:r>
            <a:r>
              <a:rPr lang="en-US" dirty="0" smtClean="0"/>
              <a:t> </a:t>
            </a:r>
            <a:r>
              <a:rPr lang="en-US" dirty="0" err="1"/>
              <a:t>desain</a:t>
            </a:r>
            <a:r>
              <a:rPr lang="en-US" dirty="0"/>
              <a:t> </a:t>
            </a:r>
            <a:r>
              <a:rPr lang="en-US" dirty="0" err="1"/>
              <a:t>evaluasi</a:t>
            </a:r>
            <a:r>
              <a:rPr lang="en-US" dirty="0"/>
              <a:t> </a:t>
            </a:r>
            <a:r>
              <a:rPr lang="en-US" dirty="0" err="1"/>
              <a:t>untuk</a:t>
            </a:r>
            <a:r>
              <a:rPr lang="en-US" dirty="0"/>
              <a:t> </a:t>
            </a:r>
            <a:r>
              <a:rPr lang="en-US" dirty="0" err="1"/>
              <a:t>penerapan</a:t>
            </a:r>
            <a:r>
              <a:rPr lang="en-US" dirty="0"/>
              <a:t> </a:t>
            </a:r>
            <a:r>
              <a:rPr lang="en-US" dirty="0" err="1"/>
              <a:t>inovasi</a:t>
            </a:r>
            <a:r>
              <a:rPr lang="en-US" dirty="0"/>
              <a:t> </a:t>
            </a:r>
            <a:r>
              <a:rPr lang="en-US" dirty="0" err="1"/>
              <a:t>teknologi</a:t>
            </a:r>
            <a:r>
              <a:rPr lang="en-US" dirty="0"/>
              <a:t> </a:t>
            </a:r>
            <a:r>
              <a:rPr lang="en-US" dirty="0" err="1"/>
              <a:t>pembelajaran</a:t>
            </a:r>
            <a:r>
              <a:rPr lang="en-US" dirty="0"/>
              <a:t>;</a:t>
            </a:r>
          </a:p>
        </p:txBody>
      </p:sp>
      <p:sp>
        <p:nvSpPr>
          <p:cNvPr id="5246" name="Google Shape;5246;p49"/>
          <p:cNvSpPr txBox="1">
            <a:spLocks noGrp="1"/>
          </p:cNvSpPr>
          <p:nvPr>
            <p:ph type="subTitle" idx="5"/>
          </p:nvPr>
        </p:nvSpPr>
        <p:spPr>
          <a:xfrm>
            <a:off x="1820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17</a:t>
            </a:r>
            <a:endParaRPr dirty="0"/>
          </a:p>
        </p:txBody>
      </p:sp>
      <p:sp>
        <p:nvSpPr>
          <p:cNvPr id="5247" name="Google Shape;5247;p49"/>
          <p:cNvSpPr txBox="1">
            <a:spLocks noGrp="1"/>
          </p:cNvSpPr>
          <p:nvPr>
            <p:ph type="subTitle" idx="6"/>
          </p:nvPr>
        </p:nvSpPr>
        <p:spPr>
          <a:xfrm>
            <a:off x="31991" y="34162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19</a:t>
            </a:r>
            <a:endParaRPr dirty="0"/>
          </a:p>
        </p:txBody>
      </p:sp>
      <p:sp>
        <p:nvSpPr>
          <p:cNvPr id="5248" name="Google Shape;5248;p49"/>
          <p:cNvSpPr txBox="1">
            <a:spLocks noGrp="1"/>
          </p:cNvSpPr>
          <p:nvPr>
            <p:ph type="subTitle" idx="7"/>
          </p:nvPr>
        </p:nvSpPr>
        <p:spPr>
          <a:xfrm>
            <a:off x="2571725" y="1273000"/>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18</a:t>
            </a:r>
            <a:endParaRPr dirty="0"/>
          </a:p>
        </p:txBody>
      </p:sp>
      <p:sp>
        <p:nvSpPr>
          <p:cNvPr id="18" name="Google Shape;5288;p51"/>
          <p:cNvSpPr txBox="1">
            <a:spLocks/>
          </p:cNvSpPr>
          <p:nvPr/>
        </p:nvSpPr>
        <p:spPr>
          <a:xfrm>
            <a:off x="6507125" y="-462505"/>
            <a:ext cx="255181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Menulis</a:t>
            </a:r>
            <a:r>
              <a:rPr lang="en-US" sz="2400" b="1" dirty="0" smtClean="0">
                <a:solidFill>
                  <a:schemeClr val="bg1"/>
                </a:solidFill>
              </a:rPr>
              <a:t> </a:t>
            </a:r>
            <a:r>
              <a:rPr lang="en-US" sz="2400" b="1" dirty="0" err="1" smtClean="0">
                <a:solidFill>
                  <a:schemeClr val="bg1"/>
                </a:solidFill>
              </a:rPr>
              <a:t>Naskah</a:t>
            </a:r>
            <a:endParaRPr lang="en-US" sz="2400" b="1" dirty="0">
              <a:solidFill>
                <a:schemeClr val="bg1"/>
              </a:solidFill>
            </a:endParaRPr>
          </a:p>
        </p:txBody>
      </p:sp>
      <p:grpSp>
        <p:nvGrpSpPr>
          <p:cNvPr id="16" name="Google Shape;5238;p49"/>
          <p:cNvGrpSpPr/>
          <p:nvPr/>
        </p:nvGrpSpPr>
        <p:grpSpPr>
          <a:xfrm>
            <a:off x="3655700" y="2907319"/>
            <a:ext cx="603397" cy="601767"/>
            <a:chOff x="3962775" y="2683025"/>
            <a:chExt cx="296175" cy="295375"/>
          </a:xfrm>
        </p:grpSpPr>
        <p:sp>
          <p:nvSpPr>
            <p:cNvPr id="17" name="Google Shape;5239;p49"/>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19" name="Google Shape;5240;p49"/>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sp>
          <p:nvSpPr>
            <p:cNvPr id="20" name="Google Shape;5241;p49"/>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3441"/>
                </a:solidFill>
                <a:latin typeface="Arial"/>
                <a:ea typeface="Arial"/>
                <a:cs typeface="Arial"/>
                <a:sym typeface="Arial"/>
              </a:endParaRPr>
            </a:p>
          </p:txBody>
        </p:sp>
      </p:grpSp>
      <p:sp>
        <p:nvSpPr>
          <p:cNvPr id="21" name="Google Shape;5246;p49"/>
          <p:cNvSpPr txBox="1">
            <a:spLocks noGrp="1"/>
          </p:cNvSpPr>
          <p:nvPr>
            <p:ph type="subTitle" idx="5"/>
          </p:nvPr>
        </p:nvSpPr>
        <p:spPr>
          <a:xfrm>
            <a:off x="2661684" y="3519004"/>
            <a:ext cx="2697300" cy="43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20</a:t>
            </a:r>
            <a:endParaRPr dirty="0"/>
          </a:p>
        </p:txBody>
      </p:sp>
      <p:sp>
        <p:nvSpPr>
          <p:cNvPr id="22" name="Google Shape;5243;p49"/>
          <p:cNvSpPr txBox="1">
            <a:spLocks noGrp="1"/>
          </p:cNvSpPr>
          <p:nvPr>
            <p:ph type="subTitle" idx="2"/>
          </p:nvPr>
        </p:nvSpPr>
        <p:spPr>
          <a:xfrm>
            <a:off x="2843254" y="3746268"/>
            <a:ext cx="2082250" cy="1062000"/>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menyusun</a:t>
            </a:r>
            <a:r>
              <a:rPr lang="en-US" dirty="0" smtClean="0"/>
              <a:t> </a:t>
            </a:r>
            <a:r>
              <a:rPr lang="en-US" dirty="0" err="1"/>
              <a:t>instrumen</a:t>
            </a:r>
            <a:r>
              <a:rPr lang="en-US" dirty="0"/>
              <a:t> </a:t>
            </a:r>
            <a:r>
              <a:rPr lang="en-US" dirty="0" err="1"/>
              <a:t>evaluasi</a:t>
            </a:r>
            <a:r>
              <a:rPr lang="en-US" dirty="0"/>
              <a:t> </a:t>
            </a:r>
            <a:r>
              <a:rPr lang="en-US" dirty="0" err="1"/>
              <a:t>untuk</a:t>
            </a:r>
            <a:r>
              <a:rPr lang="en-US" dirty="0"/>
              <a:t> </a:t>
            </a:r>
            <a:r>
              <a:rPr lang="en-US" dirty="0" err="1"/>
              <a:t>penerapan</a:t>
            </a:r>
            <a:r>
              <a:rPr lang="en-US" dirty="0"/>
              <a:t> </a:t>
            </a:r>
            <a:r>
              <a:rPr lang="en-US" dirty="0" err="1"/>
              <a:t>inovasi</a:t>
            </a:r>
            <a:r>
              <a:rPr lang="en-US" dirty="0"/>
              <a:t> </a:t>
            </a:r>
            <a:r>
              <a:rPr lang="en-US" dirty="0" err="1"/>
              <a:t>teknologi</a:t>
            </a:r>
            <a:r>
              <a:rPr lang="en-US" dirty="0"/>
              <a:t> </a:t>
            </a:r>
            <a:r>
              <a:rPr lang="en-US" dirty="0" err="1"/>
              <a:t>pembelajaran</a:t>
            </a:r>
            <a:r>
              <a:rPr lang="en-US" dirty="0"/>
              <a:t>;</a:t>
            </a:r>
          </a:p>
        </p:txBody>
      </p:sp>
    </p:spTree>
    <p:extLst>
      <p:ext uri="{BB962C8B-B14F-4D97-AF65-F5344CB8AC3E}">
        <p14:creationId xmlns:p14="http://schemas.microsoft.com/office/powerpoint/2010/main" val="3417232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62"/>
        <p:cNvGrpSpPr/>
        <p:nvPr/>
      </p:nvGrpSpPr>
      <p:grpSpPr>
        <a:xfrm>
          <a:off x="0" y="0"/>
          <a:ext cx="0" cy="0"/>
          <a:chOff x="0" y="0"/>
          <a:chExt cx="0" cy="0"/>
        </a:xfrm>
      </p:grpSpPr>
      <p:pic>
        <p:nvPicPr>
          <p:cNvPr id="5263" name="Google Shape;5263;p51"/>
          <p:cNvPicPr preferRelativeResize="0"/>
          <p:nvPr/>
        </p:nvPicPr>
        <p:blipFill rotWithShape="1">
          <a:blip r:embed="rId3">
            <a:alphaModFix/>
          </a:blip>
          <a:srcRect l="9241" r="36172"/>
          <a:stretch/>
        </p:blipFill>
        <p:spPr>
          <a:xfrm>
            <a:off x="-44525" y="0"/>
            <a:ext cx="4240476" cy="5177650"/>
          </a:xfrm>
          <a:prstGeom prst="rect">
            <a:avLst/>
          </a:prstGeom>
          <a:noFill/>
          <a:ln>
            <a:noFill/>
          </a:ln>
        </p:spPr>
      </p:pic>
      <p:grpSp>
        <p:nvGrpSpPr>
          <p:cNvPr id="5264" name="Google Shape;5264;p51"/>
          <p:cNvGrpSpPr/>
          <p:nvPr/>
        </p:nvGrpSpPr>
        <p:grpSpPr>
          <a:xfrm>
            <a:off x="3768189" y="-23750"/>
            <a:ext cx="5375861" cy="5177700"/>
            <a:chOff x="3768189" y="-23750"/>
            <a:chExt cx="5375861" cy="5177700"/>
          </a:xfrm>
        </p:grpSpPr>
        <p:sp>
          <p:nvSpPr>
            <p:cNvPr id="5265" name="Google Shape;5265;p51"/>
            <p:cNvSpPr/>
            <p:nvPr/>
          </p:nvSpPr>
          <p:spPr>
            <a:xfrm>
              <a:off x="4148450" y="-23750"/>
              <a:ext cx="4995600" cy="51777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51"/>
            <p:cNvSpPr/>
            <p:nvPr/>
          </p:nvSpPr>
          <p:spPr>
            <a:xfrm rot="-5400000">
              <a:off x="3510939" y="349631"/>
              <a:ext cx="902400" cy="387900"/>
            </a:xfrm>
            <a:prstGeom prst="triangle">
              <a:avLst>
                <a:gd name="adj" fmla="val 50000"/>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67" name="Google Shape;5267;p51"/>
          <p:cNvSpPr/>
          <p:nvPr/>
        </p:nvSpPr>
        <p:spPr>
          <a:xfrm>
            <a:off x="5315148" y="4422492"/>
            <a:ext cx="318754" cy="415658"/>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68" name="Google Shape;5268;p51"/>
          <p:cNvGrpSpPr/>
          <p:nvPr/>
        </p:nvGrpSpPr>
        <p:grpSpPr>
          <a:xfrm>
            <a:off x="6827509" y="4420019"/>
            <a:ext cx="423112" cy="421012"/>
            <a:chOff x="-9961625" y="4048175"/>
            <a:chExt cx="357600" cy="355825"/>
          </a:xfrm>
        </p:grpSpPr>
        <p:sp>
          <p:nvSpPr>
            <p:cNvPr id="5269" name="Google Shape;5269;p5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0" name="Google Shape;5270;p5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5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5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5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5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5" name="Google Shape;5275;p51"/>
          <p:cNvGrpSpPr/>
          <p:nvPr/>
        </p:nvGrpSpPr>
        <p:grpSpPr>
          <a:xfrm>
            <a:off x="6042274" y="4434707"/>
            <a:ext cx="418468" cy="391580"/>
            <a:chOff x="-12643475" y="3657325"/>
            <a:chExt cx="353675" cy="330950"/>
          </a:xfrm>
        </p:grpSpPr>
        <p:sp>
          <p:nvSpPr>
            <p:cNvPr id="5276" name="Google Shape;5276;p5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5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5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5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5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5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82" name="Google Shape;5282;p51"/>
          <p:cNvGrpSpPr/>
          <p:nvPr/>
        </p:nvGrpSpPr>
        <p:grpSpPr>
          <a:xfrm>
            <a:off x="7617370" y="4430511"/>
            <a:ext cx="429106" cy="399637"/>
            <a:chOff x="-11295075" y="4092875"/>
            <a:chExt cx="355250" cy="330825"/>
          </a:xfrm>
        </p:grpSpPr>
        <p:sp>
          <p:nvSpPr>
            <p:cNvPr id="5283" name="Google Shape;5283;p5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5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5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5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5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88" name="Google Shape;5288;p51"/>
          <p:cNvSpPr txBox="1">
            <a:spLocks noGrp="1"/>
          </p:cNvSpPr>
          <p:nvPr>
            <p:ph type="title"/>
          </p:nvPr>
        </p:nvSpPr>
        <p:spPr>
          <a:xfrm>
            <a:off x="4270119" y="-518845"/>
            <a:ext cx="3638400" cy="106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Evaluasi</a:t>
            </a:r>
            <a:endParaRPr dirty="0"/>
          </a:p>
        </p:txBody>
      </p:sp>
      <p:sp>
        <p:nvSpPr>
          <p:cNvPr id="5289" name="Google Shape;5289;p51"/>
          <p:cNvSpPr txBox="1">
            <a:spLocks noGrp="1"/>
          </p:cNvSpPr>
          <p:nvPr>
            <p:ph type="body" idx="1"/>
          </p:nvPr>
        </p:nvSpPr>
        <p:spPr>
          <a:xfrm>
            <a:off x="4390072" y="1475975"/>
            <a:ext cx="4512356" cy="2225700"/>
          </a:xfrm>
          <a:prstGeom prst="rect">
            <a:avLst/>
          </a:prstGeom>
        </p:spPr>
        <p:txBody>
          <a:bodyPr spcFirstLastPara="1" wrap="square" lIns="91425" tIns="91425" rIns="91425" bIns="91425" anchor="t" anchorCtr="0">
            <a:noAutofit/>
          </a:bodyPr>
          <a:lstStyle/>
          <a:p>
            <a:pPr marL="469900" lvl="0" indent="-342900">
              <a:buFont typeface="+mj-lt"/>
              <a:buAutoNum type="arabicPeriod" startAt="21"/>
            </a:pPr>
            <a:r>
              <a:rPr lang="en-US" sz="1400" dirty="0" err="1"/>
              <a:t>melakukan</a:t>
            </a:r>
            <a:r>
              <a:rPr lang="en-US" sz="1400" dirty="0"/>
              <a:t> </a:t>
            </a:r>
            <a:r>
              <a:rPr lang="en-US" sz="1400" dirty="0" err="1"/>
              <a:t>evaluasi</a:t>
            </a:r>
            <a:r>
              <a:rPr lang="en-US" sz="1400" dirty="0"/>
              <a:t> </a:t>
            </a:r>
            <a:r>
              <a:rPr lang="en-US" sz="1400" dirty="0" err="1"/>
              <a:t>untuk</a:t>
            </a:r>
            <a:r>
              <a:rPr lang="en-US" sz="1400" dirty="0"/>
              <a:t> </a:t>
            </a:r>
            <a:r>
              <a:rPr lang="en-US" sz="1400" dirty="0" err="1"/>
              <a:t>penerapan</a:t>
            </a:r>
            <a:r>
              <a:rPr lang="en-US" sz="1400" dirty="0"/>
              <a:t> model </a:t>
            </a:r>
            <a:r>
              <a:rPr lang="en-US" sz="1400" dirty="0" err="1"/>
              <a:t>pembelajaran</a:t>
            </a:r>
            <a:r>
              <a:rPr lang="en-US" sz="1400" dirty="0"/>
              <a:t> </a:t>
            </a:r>
            <a:r>
              <a:rPr lang="en-US" sz="1400" dirty="0" err="1"/>
              <a:t>kompleks</a:t>
            </a:r>
            <a:r>
              <a:rPr lang="en-US" sz="1400" dirty="0"/>
              <a:t>; </a:t>
            </a:r>
          </a:p>
          <a:p>
            <a:pPr marL="469900" lvl="0" indent="-342900">
              <a:buFont typeface="+mj-lt"/>
              <a:buAutoNum type="arabicPeriod" startAt="21"/>
            </a:pPr>
            <a:r>
              <a:rPr lang="en-US" sz="1400" dirty="0" err="1"/>
              <a:t>melakukan</a:t>
            </a:r>
            <a:r>
              <a:rPr lang="en-US" sz="1400" dirty="0"/>
              <a:t> </a:t>
            </a:r>
            <a:r>
              <a:rPr lang="en-US" sz="1400" dirty="0" err="1"/>
              <a:t>evaluasi</a:t>
            </a:r>
            <a:r>
              <a:rPr lang="en-US" sz="1400" dirty="0"/>
              <a:t> </a:t>
            </a:r>
            <a:r>
              <a:rPr lang="en-US" sz="1400" dirty="0" err="1"/>
              <a:t>untuk</a:t>
            </a:r>
            <a:r>
              <a:rPr lang="en-US" sz="1400" dirty="0"/>
              <a:t> </a:t>
            </a:r>
            <a:r>
              <a:rPr lang="en-US" sz="1400" dirty="0" err="1"/>
              <a:t>penerapan</a:t>
            </a:r>
            <a:r>
              <a:rPr lang="en-US" sz="1400" dirty="0"/>
              <a:t> </a:t>
            </a:r>
            <a:r>
              <a:rPr lang="en-US" sz="1400" dirty="0" err="1"/>
              <a:t>inovasi</a:t>
            </a:r>
            <a:r>
              <a:rPr lang="en-US" sz="1400" dirty="0"/>
              <a:t> </a:t>
            </a:r>
            <a:r>
              <a:rPr lang="en-US" sz="1400" dirty="0" err="1"/>
              <a:t>teknologi</a:t>
            </a:r>
            <a:r>
              <a:rPr lang="en-US" sz="1400" dirty="0"/>
              <a:t> </a:t>
            </a:r>
            <a:r>
              <a:rPr lang="en-US" sz="1400" dirty="0" err="1"/>
              <a:t>pembelajaran</a:t>
            </a:r>
            <a:r>
              <a:rPr lang="en-US" sz="1400" dirty="0"/>
              <a:t>; </a:t>
            </a:r>
            <a:r>
              <a:rPr lang="en-US" sz="1400" dirty="0" err="1"/>
              <a:t>dan</a:t>
            </a:r>
            <a:r>
              <a:rPr lang="en-US" sz="1400" dirty="0"/>
              <a:t> </a:t>
            </a:r>
          </a:p>
          <a:p>
            <a:pPr marL="469900" indent="-342900">
              <a:buFont typeface="+mj-lt"/>
              <a:buAutoNum type="arabicPeriod" startAt="21"/>
            </a:pPr>
            <a:r>
              <a:rPr lang="en-US" sz="1400" dirty="0" err="1"/>
              <a:t>melakukan</a:t>
            </a:r>
            <a:r>
              <a:rPr lang="en-US" sz="1400" dirty="0"/>
              <a:t> </a:t>
            </a:r>
            <a:r>
              <a:rPr lang="en-US" sz="1400" dirty="0" err="1"/>
              <a:t>evaluasi</a:t>
            </a:r>
            <a:r>
              <a:rPr lang="en-US" sz="1400" dirty="0"/>
              <a:t> </a:t>
            </a:r>
            <a:r>
              <a:rPr lang="en-US" sz="1400" dirty="0" err="1"/>
              <a:t>untuk</a:t>
            </a:r>
            <a:r>
              <a:rPr lang="en-US" sz="1400" dirty="0"/>
              <a:t> </a:t>
            </a:r>
            <a:r>
              <a:rPr lang="en-US" sz="1400" dirty="0" err="1"/>
              <a:t>melakukan</a:t>
            </a:r>
            <a:r>
              <a:rPr lang="en-US" sz="1400" dirty="0"/>
              <a:t> </a:t>
            </a:r>
            <a:r>
              <a:rPr lang="en-US" sz="1400" dirty="0" err="1"/>
              <a:t>evaluasi</a:t>
            </a:r>
            <a:r>
              <a:rPr lang="en-US" sz="1400" dirty="0"/>
              <a:t> </a:t>
            </a:r>
            <a:r>
              <a:rPr lang="en-US" sz="1400" dirty="0" err="1"/>
              <a:t>aplikasi</a:t>
            </a:r>
            <a:r>
              <a:rPr lang="en-US" sz="1400" dirty="0"/>
              <a:t> e-</a:t>
            </a:r>
            <a:r>
              <a:rPr lang="en-US" sz="1400" dirty="0" err="1"/>
              <a:t>pembelajaran</a:t>
            </a:r>
            <a:endParaRPr lang="en-US" sz="1200" dirty="0"/>
          </a:p>
        </p:txBody>
      </p:sp>
    </p:spTree>
    <p:extLst>
      <p:ext uri="{BB962C8B-B14F-4D97-AF65-F5344CB8AC3E}">
        <p14:creationId xmlns:p14="http://schemas.microsoft.com/office/powerpoint/2010/main" val="3491435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 xmlns:a16="http://schemas.microsoft.com/office/drawing/2014/main" id="{3E5445C6-DD42-4979-86FF-03730E8C6D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241301" y="24130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 xmlns:a16="http://schemas.microsoft.com/office/drawing/2014/main" id="{E1BBBC8D-BEDA-4638-9326-40B03CE353AB}"/>
              </a:ext>
            </a:extLst>
          </p:cNvPr>
          <p:cNvSpPr>
            <a:spLocks noGrp="1"/>
          </p:cNvSpPr>
          <p:nvPr>
            <p:ph type="title"/>
          </p:nvPr>
        </p:nvSpPr>
        <p:spPr>
          <a:xfrm>
            <a:off x="1143000" y="841772"/>
            <a:ext cx="6858000" cy="2130028"/>
          </a:xfrm>
        </p:spPr>
        <p:txBody>
          <a:bodyPr spcFirstLastPara="1" vert="horz" wrap="square" lIns="68580" tIns="34290" rIns="68580" bIns="34290" rtlCol="0" anchor="b" anchorCtr="0">
            <a:normAutofit/>
          </a:bodyPr>
          <a:lstStyle/>
          <a:p>
            <a:pPr algn="ctr"/>
            <a:r>
              <a:rPr lang="en-US" sz="4350" kern="1200">
                <a:solidFill>
                  <a:schemeClr val="tx1"/>
                </a:solidFill>
                <a:latin typeface="+mj-lt"/>
                <a:ea typeface="+mj-ea"/>
                <a:cs typeface="+mj-cs"/>
              </a:rPr>
              <a:t>APA YANG HARUS DIPERSIAPKAN?</a:t>
            </a:r>
          </a:p>
        </p:txBody>
      </p:sp>
      <p:cxnSp>
        <p:nvCxnSpPr>
          <p:cNvPr id="11" name="Straight Connector 10">
            <a:extLst>
              <a:ext uri="{FF2B5EF4-FFF2-40B4-BE49-F238E27FC236}">
                <a16:creationId xmlns="" xmlns:a16="http://schemas.microsoft.com/office/drawing/2014/main" id="{45000665-DFC7-417E-8FD7-516A0F15C9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543300" y="308206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363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5911E3A-C35B-4EF7-A355-B84E9A14AF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914400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grpSp>
        <p:nvGrpSpPr>
          <p:cNvPr id="10" name="Group 9">
            <a:extLst>
              <a:ext uri="{FF2B5EF4-FFF2-40B4-BE49-F238E27FC236}">
                <a16:creationId xmlns="" xmlns:a16="http://schemas.microsoft.com/office/drawing/2014/main" id="{E21ADB3D-AD65-44B4-847D-5E90E90A5D1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13135" y="0"/>
            <a:ext cx="9438086" cy="5139929"/>
            <a:chOff x="-417513" y="0"/>
            <a:chExt cx="12584114" cy="6853238"/>
          </a:xfrm>
        </p:grpSpPr>
        <p:sp>
          <p:nvSpPr>
            <p:cNvPr id="11" name="Freeform 5">
              <a:extLst>
                <a:ext uri="{FF2B5EF4-FFF2-40B4-BE49-F238E27FC236}">
                  <a16:creationId xmlns="" xmlns:a16="http://schemas.microsoft.com/office/drawing/2014/main" id="{CF580C70-814C-4845-B645-919BFFBD16B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 xmlns:a16="http://schemas.microsoft.com/office/drawing/2014/main" id="{34D7BF57-4CAA-45B2-9EF0-0AA1FCF70B1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 xmlns:a16="http://schemas.microsoft.com/office/drawing/2014/main" id="{7886F306-C03A-40C6-8FD5-DCE3D4595D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 xmlns:a16="http://schemas.microsoft.com/office/drawing/2014/main" id="{2FDC9A36-C7C3-47D7-A64E-ED25C47EC7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 xmlns:a16="http://schemas.microsoft.com/office/drawing/2014/main" id="{BB19BC37-158A-43DC-9A9E-E45CC71954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 xmlns:a16="http://schemas.microsoft.com/office/drawing/2014/main" id="{077654CC-108F-48D5-B5E9-437F164F52A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 xmlns:a16="http://schemas.microsoft.com/office/drawing/2014/main" id="{A3CF3A63-1C1E-4E85-A78A-FDC16431E3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 xmlns:a16="http://schemas.microsoft.com/office/drawing/2014/main" id="{8740FC9A-72DD-4D9B-BA25-1CCED135240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 xmlns:a16="http://schemas.microsoft.com/office/drawing/2014/main" id="{7FBF5743-F2AE-4D0D-BCD1-01F7686D012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 xmlns:a16="http://schemas.microsoft.com/office/drawing/2014/main" id="{CED32316-D4F7-4795-BBE0-DEBB60E27C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 xmlns:a16="http://schemas.microsoft.com/office/drawing/2014/main" id="{583B23C9-B9B7-4E93-9538-CBE316F83F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 xmlns:a16="http://schemas.microsoft.com/office/drawing/2014/main" id="{5B144260-9F2C-4ADB-A37C-1CFB4B428B1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 xmlns:a16="http://schemas.microsoft.com/office/drawing/2014/main" id="{53FF918D-79D3-4F55-A68C-0DD5880DAB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 xmlns:a16="http://schemas.microsoft.com/office/drawing/2014/main" id="{B9FC1440-933F-44FE-8D77-4827DD0F99A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 xmlns:a16="http://schemas.microsoft.com/office/drawing/2014/main" id="{0F67F308-A67C-4D2E-B081-59BB31D8EC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 xmlns:a16="http://schemas.microsoft.com/office/drawing/2014/main" id="{80112F01-90EB-4AEC-A39C-5C6875FFB99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 xmlns:a16="http://schemas.microsoft.com/office/drawing/2014/main" id="{893F6B05-90EB-4C75-A0F0-C7247553BD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 xmlns:a16="http://schemas.microsoft.com/office/drawing/2014/main" id="{227B563B-E0C0-4D81-966D-B5E2DBAAE8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 xmlns:a16="http://schemas.microsoft.com/office/drawing/2014/main" id="{130DF93D-D1FF-477A-BDCE-C8B01C3B47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 xmlns:a16="http://schemas.microsoft.com/office/drawing/2014/main" id="{44ED67A1-C6FE-4AC8-8473-11DAC03DCD3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 xmlns:a16="http://schemas.microsoft.com/office/drawing/2014/main" id="{213A54F3-15FA-4C8F-8ABF-CE77E72196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 xmlns:a16="http://schemas.microsoft.com/office/drawing/2014/main" id="{5F8A7F7F-DD1A-4F41-98AC-B9CE2A620C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600108" y="1274692"/>
            <a:ext cx="2755857" cy="2602816"/>
            <a:chOff x="697883" y="1816768"/>
            <a:chExt cx="3674476" cy="3470421"/>
          </a:xfrm>
        </p:grpSpPr>
        <p:sp>
          <p:nvSpPr>
            <p:cNvPr id="34" name="Rectangle 33">
              <a:extLst>
                <a:ext uri="{FF2B5EF4-FFF2-40B4-BE49-F238E27FC236}">
                  <a16:creationId xmlns="" xmlns:a16="http://schemas.microsoft.com/office/drawing/2014/main" id="{CEF47228-EB7C-4EBA-BE01-DA6CB24102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 xmlns:a16="http://schemas.microsoft.com/office/drawing/2014/main" id="{3D2FD25A-EFFD-4F5C-9258-981F5907DE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 xmlns:a16="http://schemas.microsoft.com/office/drawing/2014/main" id="{DCF573BC-A06F-4036-A3A8-9D07DDE6225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Judul 1">
            <a:extLst>
              <a:ext uri="{FF2B5EF4-FFF2-40B4-BE49-F238E27FC236}">
                <a16:creationId xmlns="" xmlns:a16="http://schemas.microsoft.com/office/drawing/2014/main" id="{012E7A80-3188-9F49-9C62-AEEF4D42287E}"/>
              </a:ext>
            </a:extLst>
          </p:cNvPr>
          <p:cNvSpPr>
            <a:spLocks noGrp="1"/>
          </p:cNvSpPr>
          <p:nvPr>
            <p:ph type="title"/>
          </p:nvPr>
        </p:nvSpPr>
        <p:spPr>
          <a:xfrm>
            <a:off x="678658" y="1811492"/>
            <a:ext cx="2588798" cy="1799902"/>
          </a:xfrm>
        </p:spPr>
        <p:txBody>
          <a:bodyPr>
            <a:normAutofit/>
          </a:bodyPr>
          <a:lstStyle/>
          <a:p>
            <a:pPr algn="ctr"/>
            <a:r>
              <a:rPr lang="id-ID" sz="3000">
                <a:solidFill>
                  <a:srgbClr val="FFFFFF"/>
                </a:solidFill>
              </a:rPr>
              <a:t>IDENTIFIKASI KEBUTUHAN</a:t>
            </a:r>
          </a:p>
        </p:txBody>
      </p:sp>
      <p:sp>
        <p:nvSpPr>
          <p:cNvPr id="3" name="Tampungan Konten 2">
            <a:extLst>
              <a:ext uri="{FF2B5EF4-FFF2-40B4-BE49-F238E27FC236}">
                <a16:creationId xmlns="" xmlns:a16="http://schemas.microsoft.com/office/drawing/2014/main" id="{96D8B7D1-053F-C940-8AF5-D57DB4FB9282}"/>
              </a:ext>
            </a:extLst>
          </p:cNvPr>
          <p:cNvSpPr>
            <a:spLocks noGrp="1"/>
          </p:cNvSpPr>
          <p:nvPr>
            <p:ph idx="1"/>
          </p:nvPr>
        </p:nvSpPr>
        <p:spPr>
          <a:xfrm>
            <a:off x="3840480" y="603504"/>
            <a:ext cx="5141595" cy="4434009"/>
          </a:xfrm>
        </p:spPr>
        <p:txBody>
          <a:bodyPr anchor="ctr">
            <a:normAutofit/>
          </a:bodyPr>
          <a:lstStyle/>
          <a:p>
            <a:pPr marL="0" indent="0">
              <a:buNone/>
            </a:pPr>
            <a:endParaRPr lang="id-ID" sz="1500" dirty="0"/>
          </a:p>
          <a:p>
            <a:r>
              <a:rPr lang="id-ID" dirty="0" smtClean="0"/>
              <a:t>RBPMD </a:t>
            </a:r>
            <a:r>
              <a:rPr lang="id-ID" dirty="0"/>
              <a:t>&amp; RPP</a:t>
            </a:r>
          </a:p>
          <a:p>
            <a:r>
              <a:rPr lang="id-ID" dirty="0"/>
              <a:t>Bahan belajar diklat (video, presentasi, modul)</a:t>
            </a:r>
          </a:p>
          <a:p>
            <a:r>
              <a:rPr lang="id-ID" dirty="0"/>
              <a:t>Kelengkapan dokumen pendukung </a:t>
            </a:r>
            <a:r>
              <a:rPr lang="en-US" dirty="0" err="1" smtClean="0"/>
              <a:t>diklat</a:t>
            </a:r>
            <a:r>
              <a:rPr lang="id-ID" dirty="0" smtClean="0"/>
              <a:t> </a:t>
            </a:r>
            <a:r>
              <a:rPr lang="id-ID" dirty="0"/>
              <a:t>(panduan &amp; juknis)</a:t>
            </a:r>
          </a:p>
          <a:p>
            <a:r>
              <a:rPr lang="id-ID" dirty="0"/>
              <a:t>Pelatihan untuk tim fasilitator &amp; admin</a:t>
            </a:r>
          </a:p>
          <a:p>
            <a:r>
              <a:rPr lang="id-ID" dirty="0" smtClean="0"/>
              <a:t>Orientasi </a:t>
            </a:r>
            <a:r>
              <a:rPr lang="id-ID" dirty="0"/>
              <a:t>peserta diklat</a:t>
            </a:r>
          </a:p>
          <a:p>
            <a:endParaRPr lang="id-ID" sz="1500" dirty="0"/>
          </a:p>
        </p:txBody>
      </p:sp>
    </p:spTree>
    <p:extLst>
      <p:ext uri="{BB962C8B-B14F-4D97-AF65-F5344CB8AC3E}">
        <p14:creationId xmlns:p14="http://schemas.microsoft.com/office/powerpoint/2010/main" val="3549617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F66EC8-2ECE-4872-A781-BCC5229A0314}"/>
              </a:ext>
            </a:extLst>
          </p:cNvPr>
          <p:cNvSpPr>
            <a:spLocks noGrp="1"/>
          </p:cNvSpPr>
          <p:nvPr>
            <p:ph type="title"/>
          </p:nvPr>
        </p:nvSpPr>
        <p:spPr/>
        <p:txBody>
          <a:bodyPr/>
          <a:lstStyle/>
          <a:p>
            <a:r>
              <a:rPr lang="en-ID" dirty="0"/>
              <a:t>TAHAPAN PENGEMBANGAN </a:t>
            </a:r>
            <a:r>
              <a:rPr lang="en-ID" dirty="0" smtClean="0"/>
              <a:t>BAHAN BELAJAR</a:t>
            </a:r>
            <a:endParaRPr lang="en-ID" dirty="0"/>
          </a:p>
        </p:txBody>
      </p:sp>
      <p:graphicFrame>
        <p:nvGraphicFramePr>
          <p:cNvPr id="4" name="Content Placeholder 3">
            <a:extLst>
              <a:ext uri="{FF2B5EF4-FFF2-40B4-BE49-F238E27FC236}">
                <a16:creationId xmlns="" xmlns:a16="http://schemas.microsoft.com/office/drawing/2014/main" id="{CD6EB59E-D3D4-4727-AEFF-F98732AFB9EB}"/>
              </a:ext>
            </a:extLst>
          </p:cNvPr>
          <p:cNvGraphicFramePr>
            <a:graphicFrameLocks/>
          </p:cNvGraphicFramePr>
          <p:nvPr>
            <p:extLst>
              <p:ext uri="{D42A27DB-BD31-4B8C-83A1-F6EECF244321}">
                <p14:modId xmlns:p14="http://schemas.microsoft.com/office/powerpoint/2010/main" val="3025721620"/>
              </p:ext>
            </p:extLst>
          </p:nvPr>
        </p:nvGraphicFramePr>
        <p:xfrm>
          <a:off x="742950" y="14835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1133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 xmlns:a16="http://schemas.microsoft.com/office/drawing/2014/main" id="{DDF75CF3-7827-4115-A38F-EDF99C06DBB6}"/>
              </a:ext>
            </a:extLst>
          </p:cNvPr>
          <p:cNvGraphicFramePr>
            <a:graphicFrameLocks noGrp="1"/>
          </p:cNvGraphicFramePr>
          <p:nvPr>
            <p:ph sz="half" idx="1"/>
            <p:extLst/>
          </p:nvPr>
        </p:nvGraphicFramePr>
        <p:xfrm>
          <a:off x="628651" y="598517"/>
          <a:ext cx="7775972" cy="40342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4894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DAFTAR BAHAN BELAJAR</a:t>
            </a:r>
          </a:p>
        </p:txBody>
      </p:sp>
      <p:graphicFrame>
        <p:nvGraphicFramePr>
          <p:cNvPr id="4" name="Content Placeholder 3"/>
          <p:cNvGraphicFramePr>
            <a:graphicFrameLocks noGrp="1"/>
          </p:cNvGraphicFramePr>
          <p:nvPr>
            <p:ph idx="1"/>
            <p:extLst/>
          </p:nvPr>
        </p:nvGraphicFramePr>
        <p:xfrm>
          <a:off x="525067" y="1293019"/>
          <a:ext cx="7990286" cy="3053441"/>
        </p:xfrm>
        <a:graphic>
          <a:graphicData uri="http://schemas.openxmlformats.org/drawingml/2006/table">
            <a:tbl>
              <a:tblPr>
                <a:tableStyleId>{5C22544A-7EE6-4342-B048-85BDC9FD1C3A}</a:tableStyleId>
              </a:tblPr>
              <a:tblGrid>
                <a:gridCol w="3326844">
                  <a:extLst>
                    <a:ext uri="{9D8B030D-6E8A-4147-A177-3AD203B41FA5}">
                      <a16:colId xmlns="" xmlns:a16="http://schemas.microsoft.com/office/drawing/2014/main" val="20000"/>
                    </a:ext>
                  </a:extLst>
                </a:gridCol>
                <a:gridCol w="617220">
                  <a:extLst>
                    <a:ext uri="{9D8B030D-6E8A-4147-A177-3AD203B41FA5}">
                      <a16:colId xmlns="" xmlns:a16="http://schemas.microsoft.com/office/drawing/2014/main" val="20001"/>
                    </a:ext>
                  </a:extLst>
                </a:gridCol>
                <a:gridCol w="628667">
                  <a:extLst>
                    <a:ext uri="{9D8B030D-6E8A-4147-A177-3AD203B41FA5}">
                      <a16:colId xmlns="" xmlns:a16="http://schemas.microsoft.com/office/drawing/2014/main" val="20002"/>
                    </a:ext>
                  </a:extLst>
                </a:gridCol>
                <a:gridCol w="710966">
                  <a:extLst>
                    <a:ext uri="{9D8B030D-6E8A-4147-A177-3AD203B41FA5}">
                      <a16:colId xmlns="" xmlns:a16="http://schemas.microsoft.com/office/drawing/2014/main" val="20003"/>
                    </a:ext>
                  </a:extLst>
                </a:gridCol>
                <a:gridCol w="545603">
                  <a:extLst>
                    <a:ext uri="{9D8B030D-6E8A-4147-A177-3AD203B41FA5}">
                      <a16:colId xmlns="" xmlns:a16="http://schemas.microsoft.com/office/drawing/2014/main" val="20004"/>
                    </a:ext>
                  </a:extLst>
                </a:gridCol>
                <a:gridCol w="928607">
                  <a:extLst>
                    <a:ext uri="{9D8B030D-6E8A-4147-A177-3AD203B41FA5}">
                      <a16:colId xmlns="" xmlns:a16="http://schemas.microsoft.com/office/drawing/2014/main" val="20005"/>
                    </a:ext>
                  </a:extLst>
                </a:gridCol>
                <a:gridCol w="1232379">
                  <a:extLst>
                    <a:ext uri="{9D8B030D-6E8A-4147-A177-3AD203B41FA5}">
                      <a16:colId xmlns="" xmlns:a16="http://schemas.microsoft.com/office/drawing/2014/main" val="20006"/>
                    </a:ext>
                  </a:extLst>
                </a:gridCol>
              </a:tblGrid>
              <a:tr h="372904">
                <a:tc rowSpan="2">
                  <a:txBody>
                    <a:bodyPr/>
                    <a:lstStyle/>
                    <a:p>
                      <a:pPr algn="ctr" fontAlgn="ctr"/>
                      <a:r>
                        <a:rPr lang="en-ID" sz="1400" b="0" i="0" u="none" strike="noStrike" dirty="0">
                          <a:solidFill>
                            <a:schemeClr val="dk1"/>
                          </a:solidFill>
                          <a:effectLst/>
                          <a:latin typeface="+mn-lt"/>
                        </a:rPr>
                        <a:t>MATA PELATIHAN/MODUL</a:t>
                      </a:r>
                      <a:endParaRPr lang="id-ID"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ctr"/>
                      <a:r>
                        <a:rPr lang="id-ID" sz="1200" u="none" strike="noStrike" dirty="0">
                          <a:effectLst/>
                        </a:rPr>
                        <a:t>BAHAN BELAJAR YANG DISIAPKAN</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id-ID"/>
                    </a:p>
                  </a:txBody>
                  <a:tcPr/>
                </a:tc>
                <a:tc hMerge="1">
                  <a:txBody>
                    <a:bodyPr/>
                    <a:lstStyle/>
                    <a:p>
                      <a:endParaRPr lang="id-ID"/>
                    </a:p>
                  </a:txBody>
                  <a:tcPr/>
                </a:tc>
                <a:tc rowSpan="2">
                  <a:txBody>
                    <a:bodyPr/>
                    <a:lstStyle/>
                    <a:p>
                      <a:pPr algn="ctr" fontAlgn="ctr"/>
                      <a:r>
                        <a:rPr lang="en-ID" sz="1200" u="none" strike="noStrike" dirty="0">
                          <a:effectLst/>
                        </a:rPr>
                        <a:t>SILABUS</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id-ID" sz="1200" u="none" strike="noStrike" dirty="0">
                          <a:effectLst/>
                        </a:rPr>
                        <a:t>RPP </a:t>
                      </a:r>
                      <a:br>
                        <a:rPr lang="id-ID" sz="1200" u="none" strike="noStrike" dirty="0">
                          <a:effectLst/>
                        </a:rPr>
                      </a:br>
                      <a:r>
                        <a:rPr lang="id-ID" sz="1200" u="none" strike="noStrike" dirty="0">
                          <a:effectLst/>
                        </a:rPr>
                        <a:t>(AKTIVITAS BELAJAR)</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id-ID" sz="1200" u="none" strike="noStrike" dirty="0">
                          <a:effectLst/>
                        </a:rPr>
                        <a:t>KETERANGAN</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217174">
                <a:tc vMerge="1">
                  <a:txBody>
                    <a:bodyPr/>
                    <a:lstStyle/>
                    <a:p>
                      <a:endParaRPr lang="id-ID"/>
                    </a:p>
                  </a:txBody>
                  <a:tcPr/>
                </a:tc>
                <a:tc>
                  <a:txBody>
                    <a:bodyPr/>
                    <a:lstStyle/>
                    <a:p>
                      <a:pPr algn="ctr" fontAlgn="ctr"/>
                      <a:r>
                        <a:rPr lang="id-ID" sz="1200" u="none" strike="noStrike" dirty="0">
                          <a:effectLst/>
                        </a:rPr>
                        <a:t>PPT</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id-ID" sz="1200" u="none" strike="noStrike" dirty="0">
                          <a:effectLst/>
                        </a:rPr>
                        <a:t>VIDEO</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id-ID" sz="1200" u="none" strike="noStrike" dirty="0">
                          <a:effectLst/>
                        </a:rPr>
                        <a:t>MODUL </a:t>
                      </a:r>
                      <a:endParaRPr lang="id-ID" sz="12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id-ID"/>
                    </a:p>
                  </a:txBody>
                  <a:tcPr/>
                </a:tc>
                <a:tc vMerge="1">
                  <a:txBody>
                    <a:bodyPr/>
                    <a:lstStyle/>
                    <a:p>
                      <a:endParaRPr lang="id-ID"/>
                    </a:p>
                  </a:txBody>
                  <a:tcPr/>
                </a:tc>
                <a:tc vMerge="1">
                  <a:txBody>
                    <a:bodyPr/>
                    <a:lstStyle/>
                    <a:p>
                      <a:endParaRPr lang="id-ID"/>
                    </a:p>
                  </a:txBody>
                  <a:tcPr/>
                </a:tc>
                <a:extLst>
                  <a:ext uri="{0D108BD9-81ED-4DB2-BD59-A6C34878D82A}">
                    <a16:rowId xmlns="" xmlns:a16="http://schemas.microsoft.com/office/drawing/2014/main" val="10001"/>
                  </a:ext>
                </a:extLst>
              </a:tr>
              <a:tr h="487204">
                <a:tc>
                  <a:txBody>
                    <a:bodyPr/>
                    <a:lstStyle/>
                    <a:p>
                      <a:pPr algn="l" rtl="0" fontAlgn="ctr"/>
                      <a:endParaRPr lang="nb-NO"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d-ID" sz="1100" u="none" strike="noStrike" dirty="0">
                          <a:effectLst/>
                        </a:rPr>
                        <a:t> </a:t>
                      </a:r>
                      <a:endParaRPr lang="id-ID" sz="1100" b="0" i="0" u="none" strike="noStrike" dirty="0">
                        <a:solidFill>
                          <a:srgbClr val="000000"/>
                        </a:solidFill>
                        <a:effectLst/>
                        <a:latin typeface="Calibri" panose="020F0502020204030204" pitchFamily="34" charset="0"/>
                      </a:endParaRPr>
                    </a:p>
                    <a:p>
                      <a:pPr algn="ctr" fontAlgn="b"/>
                      <a:r>
                        <a:rPr lang="id-ID" sz="1100" u="none" strike="noStrike" dirty="0">
                          <a:effectLst/>
                        </a:rPr>
                        <a:t> </a:t>
                      </a:r>
                      <a:endParaRPr lang="id-ID" sz="1100" b="0" i="0" u="none" strike="noStrike" dirty="0">
                        <a:solidFill>
                          <a:srgbClr val="000000"/>
                        </a:solidFill>
                        <a:effectLst/>
                        <a:latin typeface="Calibri" panose="020F0502020204030204" pitchFamily="34" charset="0"/>
                      </a:endParaRPr>
                    </a:p>
                    <a:p>
                      <a:pPr algn="ctr" fontAlgn="b"/>
                      <a:r>
                        <a:rPr lang="id-ID" sz="1100" u="none" strike="noStrike" dirty="0">
                          <a:effectLst/>
                        </a:rPr>
                        <a:t> </a:t>
                      </a:r>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54330">
                <a:tc>
                  <a:txBody>
                    <a:bodyPr/>
                    <a:lstStyle/>
                    <a:p>
                      <a:pPr algn="l" rtl="0" fontAlgn="ctr"/>
                      <a:endParaRPr lang="sv-SE"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Tahoma" panose="020B060403050404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42900">
                <a:tc>
                  <a:txBody>
                    <a:bodyPr/>
                    <a:lstStyle/>
                    <a:p>
                      <a:pPr algn="l" rtl="0" fontAlgn="ctr"/>
                      <a:endParaRPr lang="id-ID"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Calibri" panose="020F050202020403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20040">
                <a:tc>
                  <a:txBody>
                    <a:bodyPr/>
                    <a:lstStyle/>
                    <a:p>
                      <a:pPr algn="l" rtl="0" fontAlgn="ctr"/>
                      <a:endParaRPr lang="id-ID"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20040">
                <a:tc>
                  <a:txBody>
                    <a:bodyPr/>
                    <a:lstStyle/>
                    <a:p>
                      <a:pPr algn="l" rtl="0" fontAlgn="ctr"/>
                      <a:endParaRPr lang="id-ID"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18809">
                <a:tc>
                  <a:txBody>
                    <a:bodyPr/>
                    <a:lstStyle/>
                    <a:p>
                      <a:pPr algn="l" rtl="0" fontAlgn="t"/>
                      <a:endParaRPr lang="id-ID" sz="1400" b="0" i="0" u="none" strike="noStrike" dirty="0">
                        <a:solidFill>
                          <a:srgbClr val="000000"/>
                        </a:solidFill>
                        <a:effectLst/>
                        <a:latin typeface="Tahoma" panose="020B060403050404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297180">
                <a:tc>
                  <a:txBody>
                    <a:bodyPr/>
                    <a:lstStyle/>
                    <a:p>
                      <a:pPr algn="l" rtl="0" fontAlgn="ctr"/>
                      <a:endParaRPr lang="id-ID" sz="1400" b="0" i="0" u="none" strike="noStrike" dirty="0">
                        <a:solidFill>
                          <a:srgbClr val="000000"/>
                        </a:solidFill>
                        <a:effectLst/>
                        <a:latin typeface="Tahoma" panose="020B0604030504040204" pitchFamily="34" charset="0"/>
                      </a:endParaRP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id-ID" sz="1200" b="0" i="0" u="none" strike="noStrike" dirty="0">
                        <a:solidFill>
                          <a:srgbClr val="000000"/>
                        </a:solidFill>
                        <a:effectLst/>
                        <a:latin typeface="Symbol" panose="05050102010706020507" pitchFamily="18" charset="2"/>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endParaRPr lang="id-ID" sz="1100" b="0" i="0" u="none" strike="noStrike" dirty="0">
                        <a:solidFill>
                          <a:srgbClr val="000000"/>
                        </a:solidFill>
                        <a:effectLst/>
                        <a:latin typeface="Calibri" panose="020F0502020204030204" pitchFamily="34" charset="0"/>
                      </a:endParaRPr>
                    </a:p>
                  </a:txBody>
                  <a:tcPr marL="7144" marR="7144" marT="714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472082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2A8AA5BC-4F7A-4226-8F99-6D824B226A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Rectangle 72">
            <a:extLst>
              <a:ext uri="{FF2B5EF4-FFF2-40B4-BE49-F238E27FC236}">
                <a16:creationId xmlns="" xmlns:a16="http://schemas.microsoft.com/office/drawing/2014/main" id="{3E5445C6-DD42-4979-86FF-03730E8C6D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241301" y="241300"/>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50" name="Title 1">
            <a:extLst>
              <a:ext uri="{FF2B5EF4-FFF2-40B4-BE49-F238E27FC236}">
                <a16:creationId xmlns="" xmlns:a16="http://schemas.microsoft.com/office/drawing/2014/main" id="{D2C1E044-6309-4857-B24A-9C1AB22AA238}"/>
              </a:ext>
            </a:extLst>
          </p:cNvPr>
          <p:cNvSpPr>
            <a:spLocks noGrp="1" noChangeArrowheads="1"/>
          </p:cNvSpPr>
          <p:nvPr>
            <p:ph type="ctrTitle"/>
          </p:nvPr>
        </p:nvSpPr>
        <p:spPr>
          <a:xfrm>
            <a:off x="1143000" y="841772"/>
            <a:ext cx="6858000" cy="2130028"/>
          </a:xfrm>
        </p:spPr>
        <p:txBody>
          <a:bodyPr>
            <a:normAutofit/>
          </a:bodyPr>
          <a:lstStyle/>
          <a:p>
            <a:pPr eaLnBrk="1" hangingPunct="1"/>
            <a:r>
              <a:rPr lang="en-US" altLang="en-US" sz="4350" dirty="0"/>
              <a:t>AKTIVITAS PEMBELAJARAN</a:t>
            </a:r>
          </a:p>
        </p:txBody>
      </p:sp>
      <p:cxnSp>
        <p:nvCxnSpPr>
          <p:cNvPr id="75" name="Straight Connector 74">
            <a:extLst>
              <a:ext uri="{FF2B5EF4-FFF2-40B4-BE49-F238E27FC236}">
                <a16:creationId xmlns="" xmlns:a16="http://schemas.microsoft.com/office/drawing/2014/main" id="{45000665-DFC7-417E-8FD7-516A0F15C97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543300" y="3082063"/>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35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txBox="1">
            <a:spLocks noGrp="1"/>
          </p:cNvSpPr>
          <p:nvPr>
            <p:ph type="title"/>
          </p:nvPr>
        </p:nvSpPr>
        <p:spPr>
          <a:xfrm>
            <a:off x="1054671" y="1835061"/>
            <a:ext cx="7349239" cy="2342111"/>
          </a:xfrm>
          <a:prstGeom prst="rect">
            <a:avLst/>
          </a:prstGeom>
          <a:noFill/>
          <a:ln>
            <a:noFill/>
          </a:ln>
        </p:spPr>
        <p:txBody>
          <a:bodyPr spcFirstLastPara="1" wrap="square" lIns="91425" tIns="91425" rIns="91425" bIns="91425" anchor="ctr" anchorCtr="0">
            <a:noAutofit/>
          </a:bodyPr>
          <a:lstStyle/>
          <a:p>
            <a:r>
              <a:rPr lang="en-ID" sz="2400" dirty="0"/>
              <a:t>JF PTP </a:t>
            </a:r>
            <a:r>
              <a:rPr lang="en-ID" sz="2400" dirty="0" err="1"/>
              <a:t>Pertama</a:t>
            </a:r>
            <a:r>
              <a:rPr lang="en-ID" sz="2400" dirty="0"/>
              <a:t> </a:t>
            </a:r>
            <a:r>
              <a:rPr lang="en-ID" sz="2400" dirty="0" err="1"/>
              <a:t>merupakan</a:t>
            </a:r>
            <a:r>
              <a:rPr lang="en-ID" sz="2400" dirty="0"/>
              <a:t> </a:t>
            </a:r>
            <a:r>
              <a:rPr lang="en-ID" sz="2400" dirty="0" err="1"/>
              <a:t>jabatan</a:t>
            </a:r>
            <a:r>
              <a:rPr lang="en-ID" sz="2400" dirty="0"/>
              <a:t> </a:t>
            </a:r>
            <a:r>
              <a:rPr lang="en-ID" sz="2400" dirty="0" err="1"/>
              <a:t>fungsional</a:t>
            </a:r>
            <a:r>
              <a:rPr lang="en-ID" sz="2400" dirty="0"/>
              <a:t> </a:t>
            </a:r>
            <a:r>
              <a:rPr lang="en-ID" sz="2400" dirty="0" err="1"/>
              <a:t>kategori</a:t>
            </a:r>
            <a:r>
              <a:rPr lang="en-ID" sz="2400" dirty="0"/>
              <a:t> </a:t>
            </a:r>
            <a:r>
              <a:rPr lang="en-ID" sz="2400" dirty="0" err="1"/>
              <a:t>keahlian</a:t>
            </a:r>
            <a:r>
              <a:rPr lang="en-ID" sz="2400" dirty="0"/>
              <a:t> yang </a:t>
            </a:r>
            <a:r>
              <a:rPr lang="en-ID" sz="2400" dirty="0" err="1"/>
              <a:t>memiliki</a:t>
            </a:r>
            <a:r>
              <a:rPr lang="en-ID" sz="2400" dirty="0"/>
              <a:t> </a:t>
            </a:r>
            <a:r>
              <a:rPr lang="en-ID" sz="2400" dirty="0" err="1"/>
              <a:t>tugas</a:t>
            </a:r>
            <a:r>
              <a:rPr lang="en-ID" sz="2400" dirty="0"/>
              <a:t> </a:t>
            </a:r>
            <a:r>
              <a:rPr lang="en-ID" sz="2400" dirty="0" err="1"/>
              <a:t>jabatan</a:t>
            </a:r>
            <a:r>
              <a:rPr lang="en-ID" sz="2400" dirty="0"/>
              <a:t> </a:t>
            </a:r>
            <a:r>
              <a:rPr lang="en-ID" sz="2400" dirty="0" err="1"/>
              <a:t>untuk</a:t>
            </a:r>
            <a:r>
              <a:rPr lang="en-ID" sz="2400" dirty="0"/>
              <a:t> </a:t>
            </a:r>
            <a:r>
              <a:rPr lang="en-ID" sz="2400" dirty="0" err="1"/>
              <a:t>melaksanakan</a:t>
            </a:r>
            <a:r>
              <a:rPr lang="en-ID" sz="2400" dirty="0"/>
              <a:t> </a:t>
            </a:r>
            <a:r>
              <a:rPr lang="en-ID" sz="2400" dirty="0" err="1"/>
              <a:t>kegiatan</a:t>
            </a:r>
            <a:r>
              <a:rPr lang="en-ID" sz="2400" dirty="0"/>
              <a:t> </a:t>
            </a:r>
            <a:r>
              <a:rPr lang="en-ID" sz="2400" dirty="0" err="1"/>
              <a:t>analisis</a:t>
            </a:r>
            <a:r>
              <a:rPr lang="en-ID" sz="2400" dirty="0"/>
              <a:t> </a:t>
            </a:r>
            <a:r>
              <a:rPr lang="en-ID" sz="2400" dirty="0" err="1"/>
              <a:t>dan</a:t>
            </a:r>
            <a:r>
              <a:rPr lang="en-ID" sz="2400" dirty="0"/>
              <a:t>  </a:t>
            </a:r>
            <a:r>
              <a:rPr lang="en-ID" sz="2400" dirty="0" err="1"/>
              <a:t>perancangan</a:t>
            </a:r>
            <a:r>
              <a:rPr lang="en-ID" sz="2400" dirty="0"/>
              <a:t>, </a:t>
            </a:r>
            <a:r>
              <a:rPr lang="en-ID" sz="2400" dirty="0" err="1"/>
              <a:t>produksi</a:t>
            </a:r>
            <a:r>
              <a:rPr lang="en-ID" sz="2400" dirty="0"/>
              <a:t>, </a:t>
            </a:r>
            <a:r>
              <a:rPr lang="en-ID" sz="2400" dirty="0" err="1"/>
              <a:t>implementasi</a:t>
            </a:r>
            <a:r>
              <a:rPr lang="en-ID" sz="2400" dirty="0"/>
              <a:t>, </a:t>
            </a:r>
            <a:r>
              <a:rPr lang="en-ID" sz="2400" dirty="0" err="1"/>
              <a:t>pengendalian</a:t>
            </a:r>
            <a:r>
              <a:rPr lang="en-ID" sz="2400" dirty="0"/>
              <a:t>, </a:t>
            </a:r>
            <a:r>
              <a:rPr lang="en-ID" sz="2400" dirty="0" err="1"/>
              <a:t>serta</a:t>
            </a:r>
            <a:r>
              <a:rPr lang="en-ID" sz="2400" dirty="0"/>
              <a:t> </a:t>
            </a:r>
            <a:r>
              <a:rPr lang="en-ID" sz="2400" dirty="0" err="1"/>
              <a:t>evaluasi</a:t>
            </a:r>
            <a:r>
              <a:rPr lang="en-ID" sz="2400" dirty="0"/>
              <a:t> </a:t>
            </a:r>
            <a:r>
              <a:rPr lang="en-ID" sz="2400" dirty="0" err="1"/>
              <a:t>untuk</a:t>
            </a:r>
            <a:r>
              <a:rPr lang="en-ID" sz="2400" dirty="0"/>
              <a:t> </a:t>
            </a:r>
            <a:r>
              <a:rPr lang="en-ID" sz="2400" dirty="0" err="1"/>
              <a:t>pengembangan</a:t>
            </a:r>
            <a:r>
              <a:rPr lang="en-ID" sz="2400" dirty="0"/>
              <a:t> </a:t>
            </a:r>
            <a:r>
              <a:rPr lang="en-ID" sz="2400" dirty="0" err="1"/>
              <a:t>dan</a:t>
            </a:r>
            <a:r>
              <a:rPr lang="en-ID" sz="2400" dirty="0"/>
              <a:t> </a:t>
            </a:r>
            <a:r>
              <a:rPr lang="en-ID" sz="2400" dirty="0" err="1"/>
              <a:t>pemanfaatan</a:t>
            </a:r>
            <a:r>
              <a:rPr lang="en-ID" sz="2400" dirty="0"/>
              <a:t> media </a:t>
            </a:r>
            <a:r>
              <a:rPr lang="en-ID" sz="2400" dirty="0" err="1"/>
              <a:t>pembelajaran</a:t>
            </a:r>
            <a:r>
              <a:rPr lang="en-ID" sz="2400" dirty="0"/>
              <a:t>.</a:t>
            </a:r>
            <a:endParaRPr lang="en-US" sz="2400" dirty="0"/>
          </a:p>
        </p:txBody>
      </p:sp>
      <p:sp>
        <p:nvSpPr>
          <p:cNvPr id="164" name="Google Shape;164;p31"/>
          <p:cNvSpPr txBox="1">
            <a:spLocks noGrp="1"/>
          </p:cNvSpPr>
          <p:nvPr>
            <p:ph type="subTitle" idx="1"/>
          </p:nvPr>
        </p:nvSpPr>
        <p:spPr>
          <a:xfrm>
            <a:off x="910210" y="4403140"/>
            <a:ext cx="7493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smtClean="0"/>
              <a:t>Permenpan 28 tahun 2017</a:t>
            </a:r>
            <a:endParaRPr dirty="0"/>
          </a:p>
        </p:txBody>
      </p:sp>
      <p:sp>
        <p:nvSpPr>
          <p:cNvPr id="165" name="Google Shape;165;p31"/>
          <p:cNvSpPr txBox="1">
            <a:spLocks noGrp="1"/>
          </p:cNvSpPr>
          <p:nvPr>
            <p:ph type="subTitle" idx="1"/>
          </p:nvPr>
        </p:nvSpPr>
        <p:spPr>
          <a:xfrm>
            <a:off x="825150" y="1277776"/>
            <a:ext cx="7493700" cy="47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s" sz="9000" b="1" dirty="0">
                <a:solidFill>
                  <a:srgbClr val="A5B7C6"/>
                </a:solidFill>
              </a:rPr>
              <a:t>“</a:t>
            </a:r>
            <a:endParaRPr sz="9000" b="1" dirty="0">
              <a:solidFill>
                <a:srgbClr val="A5B7C6"/>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4" name="Title 1">
            <a:extLst>
              <a:ext uri="{FF2B5EF4-FFF2-40B4-BE49-F238E27FC236}">
                <a16:creationId xmlns="" xmlns:a16="http://schemas.microsoft.com/office/drawing/2014/main" id="{C41AFB7C-7750-47E4-9A84-DF18CD517836}"/>
              </a:ext>
            </a:extLst>
          </p:cNvPr>
          <p:cNvSpPr>
            <a:spLocks noGrp="1" noChangeArrowheads="1"/>
          </p:cNvSpPr>
          <p:nvPr>
            <p:ph type="title"/>
          </p:nvPr>
        </p:nvSpPr>
        <p:spPr>
          <a:xfrm>
            <a:off x="628650" y="722908"/>
            <a:ext cx="2620772" cy="3697685"/>
          </a:xfrm>
        </p:spPr>
        <p:txBody>
          <a:bodyPr>
            <a:normAutofit/>
          </a:bodyPr>
          <a:lstStyle/>
          <a:p>
            <a:pPr algn="r" eaLnBrk="1" hangingPunct="1"/>
            <a:r>
              <a:rPr lang="en-US" altLang="en-US">
                <a:solidFill>
                  <a:schemeClr val="accent1"/>
                </a:solidFill>
              </a:rPr>
              <a:t>APA YANG HARUS DIRANCANG?</a:t>
            </a:r>
          </a:p>
        </p:txBody>
      </p:sp>
      <p:cxnSp>
        <p:nvCxnSpPr>
          <p:cNvPr id="73" name="Straight Connector 72">
            <a:extLst>
              <a:ext uri="{FF2B5EF4-FFF2-40B4-BE49-F238E27FC236}">
                <a16:creationId xmlns=""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D020B9B4-02EB-45A2-A307-5209E3B4A693}"/>
              </a:ext>
            </a:extLst>
          </p:cNvPr>
          <p:cNvSpPr>
            <a:spLocks noGrp="1"/>
          </p:cNvSpPr>
          <p:nvPr>
            <p:ph idx="1"/>
          </p:nvPr>
        </p:nvSpPr>
        <p:spPr>
          <a:xfrm>
            <a:off x="3732024" y="722908"/>
            <a:ext cx="4783327" cy="3697685"/>
          </a:xfrm>
        </p:spPr>
        <p:txBody>
          <a:bodyPr rtlCol="0" anchor="ctr">
            <a:normAutofit fontScale="92500" lnSpcReduction="20000"/>
          </a:bodyPr>
          <a:lstStyle/>
          <a:p>
            <a:pPr>
              <a:defRPr/>
            </a:pPr>
            <a:r>
              <a:rPr lang="en-US" sz="1500" b="1"/>
              <a:t>Tujuan pelatihan:</a:t>
            </a:r>
            <a:r>
              <a:rPr lang="en-US" sz="1500"/>
              <a:t> Kemampuan apa yang bisa dilakukan peserta setelah mengikuti pelatihan? </a:t>
            </a:r>
          </a:p>
          <a:p>
            <a:pPr>
              <a:defRPr/>
            </a:pPr>
            <a:r>
              <a:rPr lang="en-US" sz="1500" b="1"/>
              <a:t>Materi Pelatihan:</a:t>
            </a:r>
            <a:r>
              <a:rPr lang="en-US" sz="1500"/>
              <a:t> Materi pelatihan apa yang perlu dikembangkan? </a:t>
            </a:r>
          </a:p>
          <a:p>
            <a:pPr>
              <a:defRPr/>
            </a:pPr>
            <a:r>
              <a:rPr lang="en-US" sz="1500" b="1"/>
              <a:t>Tutor dan Ahli materi: </a:t>
            </a:r>
            <a:r>
              <a:rPr lang="en-US" sz="1500"/>
              <a:t>Siapa yang akan menjadi tutor dan ahli materi yang akan mengkaji materi pelatihan? </a:t>
            </a:r>
          </a:p>
          <a:p>
            <a:pPr>
              <a:defRPr/>
            </a:pPr>
            <a:r>
              <a:rPr lang="en-US" sz="1500" b="1"/>
              <a:t>METODE PELATIHAN: </a:t>
            </a:r>
            <a:r>
              <a:rPr lang="en-US" sz="1500"/>
              <a:t>Metode apa yang akan digunakan untuk mencapai tujuan pelatihan dan bagaimana cara mempelajari materi pelatihan yang efektif? </a:t>
            </a:r>
          </a:p>
          <a:p>
            <a:pPr>
              <a:defRPr/>
            </a:pPr>
            <a:r>
              <a:rPr lang="en-US" sz="1500" b="1"/>
              <a:t>AKTIVITAS PEMBELAJARAN</a:t>
            </a:r>
            <a:r>
              <a:rPr lang="en-US" sz="1500"/>
              <a:t>: Apa saja aktivitas belajar peserta agar mencapai tujuan pelatihan? </a:t>
            </a:r>
          </a:p>
          <a:p>
            <a:pPr>
              <a:defRPr/>
            </a:pPr>
            <a:r>
              <a:rPr lang="en-US" sz="1500" b="1"/>
              <a:t>Pelaksanaan:</a:t>
            </a:r>
            <a:r>
              <a:rPr lang="en-US" sz="1500"/>
              <a:t> Kapan dan dimana pelatihan akan dilaksanakan? Siapa saja yang terlibat dalam pelaksanaan pelatihan? Sarana dan prasana yang diperlukan apa saja?</a:t>
            </a:r>
          </a:p>
        </p:txBody>
      </p:sp>
    </p:spTree>
    <p:extLst>
      <p:ext uri="{BB962C8B-B14F-4D97-AF65-F5344CB8AC3E}">
        <p14:creationId xmlns:p14="http://schemas.microsoft.com/office/powerpoint/2010/main" val="3923939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 xmlns:a16="http://schemas.microsoft.com/office/drawing/2014/main" id="{179F7551-E956-43CB-8F36-268A5DA443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43"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Freeform: Shape 74">
            <a:extLst>
              <a:ext uri="{FF2B5EF4-FFF2-40B4-BE49-F238E27FC236}">
                <a16:creationId xmlns="" xmlns:a16="http://schemas.microsoft.com/office/drawing/2014/main" id="{41A48365-B48D-490D-A7DE-D85CC9AD2FD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2"/>
            <a:ext cx="5020091" cy="1133480"/>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lumMod val="85000"/>
                </a:schemeClr>
              </a:solidFill>
            </a:endParaRPr>
          </a:p>
        </p:txBody>
      </p:sp>
      <p:sp>
        <p:nvSpPr>
          <p:cNvPr id="4098" name="Title 1">
            <a:extLst>
              <a:ext uri="{FF2B5EF4-FFF2-40B4-BE49-F238E27FC236}">
                <a16:creationId xmlns="" xmlns:a16="http://schemas.microsoft.com/office/drawing/2014/main" id="{57E04166-CBCA-4AA6-A1F5-E165841826B3}"/>
              </a:ext>
            </a:extLst>
          </p:cNvPr>
          <p:cNvSpPr>
            <a:spLocks noGrp="1" noChangeArrowheads="1"/>
          </p:cNvSpPr>
          <p:nvPr>
            <p:ph type="title"/>
          </p:nvPr>
        </p:nvSpPr>
        <p:spPr>
          <a:xfrm>
            <a:off x="628650" y="273845"/>
            <a:ext cx="4005454" cy="859632"/>
          </a:xfrm>
        </p:spPr>
        <p:txBody>
          <a:bodyPr>
            <a:normAutofit fontScale="90000"/>
          </a:bodyPr>
          <a:lstStyle/>
          <a:p>
            <a:pPr eaLnBrk="1" hangingPunct="1"/>
            <a:r>
              <a:rPr lang="en-US" altLang="en-US" sz="2775">
                <a:solidFill>
                  <a:schemeClr val="bg1"/>
                </a:solidFill>
              </a:rPr>
              <a:t>METODE DAN AKTIVITAS BELAJAR</a:t>
            </a:r>
          </a:p>
        </p:txBody>
      </p:sp>
      <p:sp>
        <p:nvSpPr>
          <p:cNvPr id="77" name="Freeform: Shape 76">
            <a:extLst>
              <a:ext uri="{FF2B5EF4-FFF2-40B4-BE49-F238E27FC236}">
                <a16:creationId xmlns="" xmlns:a16="http://schemas.microsoft.com/office/drawing/2014/main" id="{521F05AC-2996-48A9-9B40-1A0FC53D76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1268730"/>
            <a:ext cx="4448591" cy="387477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a:p>
        </p:txBody>
      </p:sp>
      <p:sp>
        <p:nvSpPr>
          <p:cNvPr id="3" name="Content Placeholder 2">
            <a:extLst>
              <a:ext uri="{FF2B5EF4-FFF2-40B4-BE49-F238E27FC236}">
                <a16:creationId xmlns="" xmlns:a16="http://schemas.microsoft.com/office/drawing/2014/main" id="{60DF110C-FAB9-4A8A-A03E-2D29C071090A}"/>
              </a:ext>
            </a:extLst>
          </p:cNvPr>
          <p:cNvSpPr>
            <a:spLocks noGrp="1"/>
          </p:cNvSpPr>
          <p:nvPr>
            <p:ph idx="1"/>
          </p:nvPr>
        </p:nvSpPr>
        <p:spPr>
          <a:xfrm>
            <a:off x="628651" y="1629966"/>
            <a:ext cx="2702378" cy="2729763"/>
          </a:xfrm>
        </p:spPr>
        <p:txBody>
          <a:bodyPr rtlCol="0" anchor="ctr">
            <a:normAutofit/>
          </a:bodyPr>
          <a:lstStyle/>
          <a:p>
            <a:pPr>
              <a:defRPr/>
            </a:pPr>
            <a:r>
              <a:rPr lang="en-US" sz="1500"/>
              <a:t>Tentukan metodenya!</a:t>
            </a:r>
          </a:p>
          <a:p>
            <a:pPr marL="0" indent="0">
              <a:buNone/>
              <a:defRPr/>
            </a:pPr>
            <a:r>
              <a:rPr lang="en-US" sz="1500"/>
              <a:t>BLENDED LEARNING</a:t>
            </a:r>
          </a:p>
          <a:p>
            <a:pPr marL="0" indent="0">
              <a:buNone/>
              <a:defRPr/>
            </a:pPr>
            <a:r>
              <a:rPr lang="en-US" sz="1500"/>
              <a:t>MOOCS</a:t>
            </a:r>
          </a:p>
          <a:p>
            <a:pPr>
              <a:defRPr/>
            </a:pPr>
            <a:r>
              <a:rPr lang="en-US" sz="1500"/>
              <a:t>Tentukan aktivitas belajarnya!</a:t>
            </a:r>
          </a:p>
          <a:p>
            <a:pPr marL="0" indent="0">
              <a:buNone/>
              <a:defRPr/>
            </a:pPr>
            <a:endParaRPr lang="en-US" sz="1500"/>
          </a:p>
        </p:txBody>
      </p:sp>
      <p:pic>
        <p:nvPicPr>
          <p:cNvPr id="4100" name="Picture 3">
            <a:extLst>
              <a:ext uri="{FF2B5EF4-FFF2-40B4-BE49-F238E27FC236}">
                <a16:creationId xmlns="" xmlns:a16="http://schemas.microsoft.com/office/drawing/2014/main" id="{37F31872-EB18-4A46-A55D-4BC293D72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592" y="1512941"/>
            <a:ext cx="4504439" cy="3367068"/>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45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88815"/>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146" name="Title 1">
            <a:extLst>
              <a:ext uri="{FF2B5EF4-FFF2-40B4-BE49-F238E27FC236}">
                <a16:creationId xmlns="" xmlns:a16="http://schemas.microsoft.com/office/drawing/2014/main" id="{7EA9FCFB-53B3-4F6A-ACF5-CE4B2BC38791}"/>
              </a:ext>
            </a:extLst>
          </p:cNvPr>
          <p:cNvSpPr>
            <a:spLocks noGrp="1" noChangeArrowheads="1"/>
          </p:cNvSpPr>
          <p:nvPr>
            <p:ph type="title"/>
          </p:nvPr>
        </p:nvSpPr>
        <p:spPr>
          <a:xfrm>
            <a:off x="417399" y="482600"/>
            <a:ext cx="8408194" cy="558627"/>
          </a:xfrm>
        </p:spPr>
        <p:txBody>
          <a:bodyPr spcFirstLastPara="1" vert="horz" wrap="square" lIns="68580" tIns="34290" rIns="68580" bIns="34290" rtlCol="0" anchor="ctr" anchorCtr="0">
            <a:normAutofit/>
          </a:bodyPr>
          <a:lstStyle/>
          <a:p>
            <a:pPr algn="ctr"/>
            <a:r>
              <a:rPr lang="en-US" altLang="en-US" sz="2400" kern="1200" dirty="0" err="1">
                <a:solidFill>
                  <a:schemeClr val="bg1"/>
                </a:solidFill>
                <a:latin typeface="+mj-lt"/>
                <a:ea typeface="+mj-ea"/>
                <a:cs typeface="+mj-cs"/>
              </a:rPr>
              <a:t>Strategi</a:t>
            </a:r>
            <a:r>
              <a:rPr lang="en-US" altLang="en-US" sz="2400" kern="1200" dirty="0">
                <a:solidFill>
                  <a:schemeClr val="bg1"/>
                </a:solidFill>
                <a:latin typeface="+mj-lt"/>
                <a:ea typeface="+mj-ea"/>
                <a:cs typeface="+mj-cs"/>
              </a:rPr>
              <a:t> </a:t>
            </a:r>
            <a:r>
              <a:rPr lang="en-US" altLang="en-US" sz="2400" kern="1200" dirty="0" err="1">
                <a:solidFill>
                  <a:schemeClr val="bg1"/>
                </a:solidFill>
                <a:latin typeface="+mj-lt"/>
                <a:ea typeface="+mj-ea"/>
                <a:cs typeface="+mj-cs"/>
              </a:rPr>
              <a:t>Pembelajaran</a:t>
            </a:r>
            <a:r>
              <a:rPr lang="en-US" altLang="en-US" sz="2400" kern="1200" dirty="0">
                <a:solidFill>
                  <a:schemeClr val="bg1"/>
                </a:solidFill>
                <a:latin typeface="+mj-lt"/>
                <a:ea typeface="+mj-ea"/>
                <a:cs typeface="+mj-cs"/>
              </a:rPr>
              <a:t> (</a:t>
            </a:r>
            <a:r>
              <a:rPr lang="en-US" altLang="en-US" sz="2400" kern="1200" dirty="0" err="1">
                <a:solidFill>
                  <a:schemeClr val="bg1"/>
                </a:solidFill>
                <a:latin typeface="+mj-lt"/>
                <a:ea typeface="+mj-ea"/>
                <a:cs typeface="+mj-cs"/>
              </a:rPr>
              <a:t>Contoh</a:t>
            </a:r>
            <a:r>
              <a:rPr lang="en-US" altLang="en-US" sz="2400" kern="1200" dirty="0">
                <a:solidFill>
                  <a:schemeClr val="bg1"/>
                </a:solidFill>
                <a:latin typeface="+mj-lt"/>
                <a:ea typeface="+mj-ea"/>
                <a:cs typeface="+mj-cs"/>
              </a:rPr>
              <a:t>)</a:t>
            </a:r>
          </a:p>
        </p:txBody>
      </p:sp>
      <p:graphicFrame>
        <p:nvGraphicFramePr>
          <p:cNvPr id="4" name="Content Placeholder 3">
            <a:extLst>
              <a:ext uri="{FF2B5EF4-FFF2-40B4-BE49-F238E27FC236}">
                <a16:creationId xmlns="" xmlns:a16="http://schemas.microsoft.com/office/drawing/2014/main" id="{32571354-91A7-4C75-AC77-1DA954C718D1}"/>
              </a:ext>
            </a:extLst>
          </p:cNvPr>
          <p:cNvGraphicFramePr>
            <a:graphicFrameLocks noGrp="1"/>
          </p:cNvGraphicFramePr>
          <p:nvPr>
            <p:ph idx="1"/>
            <p:extLst>
              <p:ext uri="{D42A27DB-BD31-4B8C-83A1-F6EECF244321}">
                <p14:modId xmlns:p14="http://schemas.microsoft.com/office/powerpoint/2010/main" val="3963779361"/>
              </p:ext>
            </p:extLst>
          </p:nvPr>
        </p:nvGraphicFramePr>
        <p:xfrm>
          <a:off x="477078" y="1256420"/>
          <a:ext cx="8221649" cy="3741764"/>
        </p:xfrm>
        <a:graphic>
          <a:graphicData uri="http://schemas.openxmlformats.org/drawingml/2006/table">
            <a:tbl>
              <a:tblPr firstRow="1" bandRow="1">
                <a:tableStyleId>{5C22544A-7EE6-4342-B048-85BDC9FD1C3A}</a:tableStyleId>
              </a:tblPr>
              <a:tblGrid>
                <a:gridCol w="1293985">
                  <a:extLst>
                    <a:ext uri="{9D8B030D-6E8A-4147-A177-3AD203B41FA5}">
                      <a16:colId xmlns="" xmlns:a16="http://schemas.microsoft.com/office/drawing/2014/main" val="20000"/>
                    </a:ext>
                  </a:extLst>
                </a:gridCol>
                <a:gridCol w="1408752">
                  <a:extLst>
                    <a:ext uri="{9D8B030D-6E8A-4147-A177-3AD203B41FA5}">
                      <a16:colId xmlns="" xmlns:a16="http://schemas.microsoft.com/office/drawing/2014/main" val="20001"/>
                    </a:ext>
                  </a:extLst>
                </a:gridCol>
                <a:gridCol w="1071228">
                  <a:extLst>
                    <a:ext uri="{9D8B030D-6E8A-4147-A177-3AD203B41FA5}">
                      <a16:colId xmlns="" xmlns:a16="http://schemas.microsoft.com/office/drawing/2014/main" val="20002"/>
                    </a:ext>
                  </a:extLst>
                </a:gridCol>
                <a:gridCol w="736161">
                  <a:extLst>
                    <a:ext uri="{9D8B030D-6E8A-4147-A177-3AD203B41FA5}">
                      <a16:colId xmlns="" xmlns:a16="http://schemas.microsoft.com/office/drawing/2014/main" val="20003"/>
                    </a:ext>
                  </a:extLst>
                </a:gridCol>
                <a:gridCol w="1233697">
                  <a:extLst>
                    <a:ext uri="{9D8B030D-6E8A-4147-A177-3AD203B41FA5}">
                      <a16:colId xmlns="" xmlns:a16="http://schemas.microsoft.com/office/drawing/2014/main" val="20004"/>
                    </a:ext>
                  </a:extLst>
                </a:gridCol>
                <a:gridCol w="621935">
                  <a:extLst>
                    <a:ext uri="{9D8B030D-6E8A-4147-A177-3AD203B41FA5}">
                      <a16:colId xmlns="" xmlns:a16="http://schemas.microsoft.com/office/drawing/2014/main" val="20005"/>
                    </a:ext>
                  </a:extLst>
                </a:gridCol>
                <a:gridCol w="813135">
                  <a:extLst>
                    <a:ext uri="{9D8B030D-6E8A-4147-A177-3AD203B41FA5}">
                      <a16:colId xmlns="" xmlns:a16="http://schemas.microsoft.com/office/drawing/2014/main" val="20006"/>
                    </a:ext>
                  </a:extLst>
                </a:gridCol>
                <a:gridCol w="1042756">
                  <a:extLst>
                    <a:ext uri="{9D8B030D-6E8A-4147-A177-3AD203B41FA5}">
                      <a16:colId xmlns="" xmlns:a16="http://schemas.microsoft.com/office/drawing/2014/main" val="20007"/>
                    </a:ext>
                  </a:extLst>
                </a:gridCol>
              </a:tblGrid>
              <a:tr h="254702">
                <a:tc rowSpan="2">
                  <a:txBody>
                    <a:bodyPr/>
                    <a:lstStyle/>
                    <a:p>
                      <a:pPr algn="ctr"/>
                      <a:r>
                        <a:rPr lang="en-US" sz="1100" dirty="0" err="1"/>
                        <a:t>Indikator</a:t>
                      </a:r>
                      <a:r>
                        <a:rPr lang="en-US" sz="1100" dirty="0"/>
                        <a:t> </a:t>
                      </a:r>
                      <a:r>
                        <a:rPr lang="en-US" sz="1100" dirty="0" err="1"/>
                        <a:t>Keberhasilan</a:t>
                      </a:r>
                      <a:endParaRPr lang="en-US" sz="1100" dirty="0"/>
                    </a:p>
                  </a:txBody>
                  <a:tcPr marL="57884" marR="57884" marT="28945" marB="28945"/>
                </a:tc>
                <a:tc rowSpan="2">
                  <a:txBody>
                    <a:bodyPr/>
                    <a:lstStyle/>
                    <a:p>
                      <a:pPr algn="ctr"/>
                      <a:r>
                        <a:rPr lang="en-US" sz="1100"/>
                        <a:t>Materi dan Sub Materi</a:t>
                      </a:r>
                    </a:p>
                  </a:txBody>
                  <a:tcPr marL="57884" marR="57884" marT="28945" marB="28945"/>
                </a:tc>
                <a:tc gridSpan="4">
                  <a:txBody>
                    <a:bodyPr/>
                    <a:lstStyle/>
                    <a:p>
                      <a:pPr algn="ctr"/>
                      <a:r>
                        <a:rPr lang="en-US" sz="1100"/>
                        <a:t>Aktivitas Pembelajaran</a:t>
                      </a:r>
                    </a:p>
                  </a:txBody>
                  <a:tcPr marL="57884" marR="57884" marT="28945" marB="28945"/>
                </a:tc>
                <a:tc hMerge="1">
                  <a:txBody>
                    <a:bodyPr/>
                    <a:lstStyle/>
                    <a:p>
                      <a:endParaRPr lang="en-US" dirty="0"/>
                    </a:p>
                  </a:txBody>
                  <a:tcPr/>
                </a:tc>
                <a:tc hMerge="1">
                  <a:txBody>
                    <a:bodyPr/>
                    <a:lstStyle/>
                    <a:p>
                      <a:endParaRPr lang="en-US" dirty="0"/>
                    </a:p>
                  </a:txBody>
                  <a:tcPr/>
                </a:tc>
                <a:tc hMerge="1">
                  <a:txBody>
                    <a:bodyPr/>
                    <a:lstStyle/>
                    <a:p>
                      <a:endParaRPr lang="en-US" dirty="0"/>
                    </a:p>
                  </a:txBody>
                  <a:tcPr/>
                </a:tc>
                <a:tc rowSpan="2">
                  <a:txBody>
                    <a:bodyPr/>
                    <a:lstStyle/>
                    <a:p>
                      <a:pPr algn="ctr"/>
                      <a:r>
                        <a:rPr lang="en-US" sz="1100"/>
                        <a:t>Bukti </a:t>
                      </a:r>
                    </a:p>
                  </a:txBody>
                  <a:tcPr marL="57884" marR="57884" marT="28945" marB="28945"/>
                </a:tc>
                <a:tc rowSpan="2">
                  <a:txBody>
                    <a:bodyPr/>
                    <a:lstStyle/>
                    <a:p>
                      <a:pPr algn="ctr"/>
                      <a:r>
                        <a:rPr lang="en-US" sz="1100"/>
                        <a:t>Referensi</a:t>
                      </a:r>
                    </a:p>
                  </a:txBody>
                  <a:tcPr marL="57884" marR="57884" marT="28945" marB="28945"/>
                </a:tc>
                <a:extLst>
                  <a:ext uri="{0D108BD9-81ED-4DB2-BD59-A6C34878D82A}">
                    <a16:rowId xmlns="" xmlns:a16="http://schemas.microsoft.com/office/drawing/2014/main" val="10000"/>
                  </a:ext>
                </a:extLst>
              </a:tr>
              <a:tr h="254702">
                <a:tc vMerge="1">
                  <a:txBody>
                    <a:bodyPr/>
                    <a:lstStyle/>
                    <a:p>
                      <a:endParaRPr lang="en-US" dirty="0"/>
                    </a:p>
                  </a:txBody>
                  <a:tcPr/>
                </a:tc>
                <a:tc vMerge="1">
                  <a:txBody>
                    <a:bodyPr/>
                    <a:lstStyle/>
                    <a:p>
                      <a:endParaRPr lang="en-US" dirty="0"/>
                    </a:p>
                  </a:txBody>
                  <a:tcPr/>
                </a:tc>
                <a:tc>
                  <a:txBody>
                    <a:bodyPr/>
                    <a:lstStyle/>
                    <a:p>
                      <a:pPr algn="ctr"/>
                      <a:r>
                        <a:rPr lang="en-US" sz="1100"/>
                        <a:t>SL</a:t>
                      </a:r>
                    </a:p>
                  </a:txBody>
                  <a:tcPr marL="57884" marR="57884" marT="28945" marB="28945"/>
                </a:tc>
                <a:tc>
                  <a:txBody>
                    <a:bodyPr/>
                    <a:lstStyle/>
                    <a:p>
                      <a:pPr algn="ctr"/>
                      <a:r>
                        <a:rPr lang="en-US" sz="1100"/>
                        <a:t>SM</a:t>
                      </a:r>
                    </a:p>
                  </a:txBody>
                  <a:tcPr marL="57884" marR="57884" marT="28945" marB="28945"/>
                </a:tc>
                <a:tc>
                  <a:txBody>
                    <a:bodyPr/>
                    <a:lstStyle/>
                    <a:p>
                      <a:pPr algn="ctr"/>
                      <a:r>
                        <a:rPr lang="en-US" sz="1100"/>
                        <a:t>AM</a:t>
                      </a:r>
                    </a:p>
                  </a:txBody>
                  <a:tcPr marL="57884" marR="57884" marT="28945" marB="28945"/>
                </a:tc>
                <a:tc>
                  <a:txBody>
                    <a:bodyPr/>
                    <a:lstStyle/>
                    <a:p>
                      <a:pPr algn="ctr"/>
                      <a:r>
                        <a:rPr lang="en-US" sz="1100"/>
                        <a:t>AK</a:t>
                      </a:r>
                    </a:p>
                  </a:txBody>
                  <a:tcPr marL="57884" marR="57884" marT="28945" marB="28945"/>
                </a:tc>
                <a:tc vMerge="1">
                  <a:txBody>
                    <a:bodyPr/>
                    <a:lstStyle/>
                    <a:p>
                      <a:endParaRPr lang="en-US" dirty="0"/>
                    </a:p>
                  </a:txBody>
                  <a:tcPr/>
                </a:tc>
                <a:tc vMerge="1">
                  <a:txBody>
                    <a:bodyPr/>
                    <a:lstStyle/>
                    <a:p>
                      <a:endParaRPr lang="en-US" dirty="0"/>
                    </a:p>
                  </a:txBody>
                  <a:tcPr/>
                </a:tc>
                <a:extLst>
                  <a:ext uri="{0D108BD9-81ED-4DB2-BD59-A6C34878D82A}">
                    <a16:rowId xmlns="" xmlns:a16="http://schemas.microsoft.com/office/drawing/2014/main" val="10001"/>
                  </a:ext>
                </a:extLst>
              </a:tr>
              <a:tr h="1658090">
                <a:tc>
                  <a:txBody>
                    <a:bodyPr/>
                    <a:lstStyle/>
                    <a:p>
                      <a:r>
                        <a:rPr lang="id-ID" sz="1100" kern="1200" dirty="0">
                          <a:solidFill>
                            <a:schemeClr val="dk1"/>
                          </a:solidFill>
                          <a:effectLst/>
                          <a:latin typeface="+mn-lt"/>
                          <a:ea typeface="+mn-ea"/>
                          <a:cs typeface="+mn-cs"/>
                        </a:rPr>
                        <a:t>Menjelaskan tentang Tata Kelola TIK</a:t>
                      </a:r>
                      <a:endParaRPr lang="en-US" sz="1100" dirty="0"/>
                    </a:p>
                  </a:txBody>
                  <a:tcPr marL="57884" marR="57884" marT="28945" marB="28945"/>
                </a:tc>
                <a:tc>
                  <a:txBody>
                    <a:bodyPr/>
                    <a:lstStyle/>
                    <a:p>
                      <a:r>
                        <a:rPr lang="id-ID" sz="1100" kern="1200">
                          <a:solidFill>
                            <a:schemeClr val="dk1"/>
                          </a:solidFill>
                          <a:effectLst/>
                          <a:latin typeface="+mn-lt"/>
                          <a:ea typeface="+mn-ea"/>
                          <a:cs typeface="+mn-cs"/>
                        </a:rPr>
                        <a:t>Tata kelola TIK (Permendikbud no. 99 tahun 2013)</a:t>
                      </a:r>
                      <a:endParaRPr lang="en-US" sz="1100"/>
                    </a:p>
                  </a:txBody>
                  <a:tcPr marL="57884" marR="57884" marT="28945" marB="28945"/>
                </a:tc>
                <a:tc>
                  <a:txBody>
                    <a:bodyPr/>
                    <a:lstStyle/>
                    <a:p>
                      <a:endParaRPr lang="en-US" sz="1100"/>
                    </a:p>
                  </a:txBody>
                  <a:tcPr marL="57884" marR="57884" marT="28945" marB="28945"/>
                </a:tc>
                <a:tc>
                  <a:txBody>
                    <a:bodyPr/>
                    <a:lstStyle/>
                    <a:p>
                      <a:r>
                        <a:rPr lang="en-US" sz="1100" i="1"/>
                        <a:t>Chatting </a:t>
                      </a:r>
                      <a:r>
                        <a:rPr lang="en-US" sz="1100"/>
                        <a:t>melalui forum diskusi</a:t>
                      </a:r>
                    </a:p>
                  </a:txBody>
                  <a:tcPr marL="57884" marR="57884" marT="28945" marB="28945"/>
                </a:tc>
                <a:tc>
                  <a:txBody>
                    <a:bodyPr/>
                    <a:lstStyle/>
                    <a:p>
                      <a:pPr marL="228600" indent="-228600">
                        <a:buFont typeface="Arial" panose="020B0604020202020204" pitchFamily="34" charset="0"/>
                        <a:buChar char="•"/>
                      </a:pPr>
                      <a:r>
                        <a:rPr lang="en-US" sz="1100"/>
                        <a:t>Belajar mandiri menggunakan </a:t>
                      </a:r>
                      <a:r>
                        <a:rPr lang="en-US" sz="1100" b="1"/>
                        <a:t>modul,</a:t>
                      </a:r>
                      <a:r>
                        <a:rPr lang="en-US" sz="1100" b="1" baseline="0"/>
                        <a:t> video, dan bahan tayang</a:t>
                      </a:r>
                      <a:r>
                        <a:rPr lang="en-US" sz="1100" baseline="0"/>
                        <a:t>.</a:t>
                      </a:r>
                    </a:p>
                    <a:p>
                      <a:pPr marL="228600" indent="-228600">
                        <a:buFont typeface="Arial" panose="020B0604020202020204" pitchFamily="34" charset="0"/>
                        <a:buChar char="•"/>
                      </a:pPr>
                      <a:r>
                        <a:rPr lang="en-US" sz="1100" baseline="0"/>
                        <a:t>Mengerjakan tugas.</a:t>
                      </a:r>
                    </a:p>
                    <a:p>
                      <a:pPr marL="228600" indent="-228600">
                        <a:buFont typeface="Arial" panose="020B0604020202020204" pitchFamily="34" charset="0"/>
                        <a:buChar char="•"/>
                      </a:pPr>
                      <a:endParaRPr lang="en-US" sz="1100"/>
                    </a:p>
                  </a:txBody>
                  <a:tcPr marL="57884" marR="57884" marT="28945" marB="28945"/>
                </a:tc>
                <a:tc>
                  <a:txBody>
                    <a:bodyPr/>
                    <a:lstStyle/>
                    <a:p>
                      <a:endParaRPr lang="en-US" sz="1100"/>
                    </a:p>
                  </a:txBody>
                  <a:tcPr marL="57884" marR="57884" marT="28945" marB="28945"/>
                </a:tc>
                <a:tc>
                  <a:txBody>
                    <a:bodyPr/>
                    <a:lstStyle/>
                    <a:p>
                      <a:r>
                        <a:rPr lang="en-US" sz="1100"/>
                        <a:t>Lembar jawaban</a:t>
                      </a:r>
                      <a:r>
                        <a:rPr lang="en-US" sz="1100" baseline="0"/>
                        <a:t> tugas yang diunggah.</a:t>
                      </a:r>
                      <a:endParaRPr lang="en-US" sz="1100"/>
                    </a:p>
                  </a:txBody>
                  <a:tcPr marL="57884" marR="57884" marT="28945" marB="28945"/>
                </a:tc>
                <a:tc>
                  <a:txBody>
                    <a:bodyPr/>
                    <a:lstStyle/>
                    <a:p>
                      <a:r>
                        <a:rPr lang="id-ID" sz="1100" kern="1200">
                          <a:solidFill>
                            <a:schemeClr val="dk1"/>
                          </a:solidFill>
                          <a:effectLst/>
                          <a:latin typeface="+mn-lt"/>
                          <a:ea typeface="+mn-ea"/>
                          <a:cs typeface="+mn-cs"/>
                        </a:rPr>
                        <a:t>Permendikbud no. 99 tahun 2013</a:t>
                      </a:r>
                      <a:endParaRPr lang="en-US" sz="1100"/>
                    </a:p>
                  </a:txBody>
                  <a:tcPr marL="57884" marR="57884" marT="28945" marB="28945"/>
                </a:tc>
                <a:extLst>
                  <a:ext uri="{0D108BD9-81ED-4DB2-BD59-A6C34878D82A}">
                    <a16:rowId xmlns="" xmlns:a16="http://schemas.microsoft.com/office/drawing/2014/main" val="10002"/>
                  </a:ext>
                </a:extLst>
              </a:tr>
              <a:tr h="1498070">
                <a:tc>
                  <a:txBody>
                    <a:bodyPr/>
                    <a:lstStyle/>
                    <a:p>
                      <a:r>
                        <a:rPr lang="id-ID" sz="1100" kern="1200">
                          <a:solidFill>
                            <a:schemeClr val="dk1"/>
                          </a:solidFill>
                          <a:effectLst/>
                          <a:latin typeface="+mn-lt"/>
                          <a:ea typeface="+mn-ea"/>
                          <a:cs typeface="+mn-cs"/>
                        </a:rPr>
                        <a:t>Menerapkan pemanfaatan e-administrasi</a:t>
                      </a:r>
                      <a:endParaRPr lang="en-US" sz="1100"/>
                    </a:p>
                  </a:txBody>
                  <a:tcPr marL="57884" marR="57884" marT="28945" marB="28945"/>
                </a:tc>
                <a:tc>
                  <a:txBody>
                    <a:bodyPr/>
                    <a:lstStyle/>
                    <a:p>
                      <a:r>
                        <a:rPr lang="id-ID" sz="1100" kern="1200">
                          <a:solidFill>
                            <a:schemeClr val="dk1"/>
                          </a:solidFill>
                          <a:effectLst/>
                          <a:latin typeface="+mn-lt"/>
                          <a:ea typeface="+mn-ea"/>
                          <a:cs typeface="+mn-cs"/>
                        </a:rPr>
                        <a:t>Aplikasi E-Office</a:t>
                      </a:r>
                      <a:endParaRPr lang="en-US" sz="1100" kern="1200">
                        <a:solidFill>
                          <a:schemeClr val="dk1"/>
                        </a:solidFill>
                        <a:effectLst/>
                        <a:latin typeface="+mn-lt"/>
                        <a:ea typeface="+mn-ea"/>
                        <a:cs typeface="+mn-cs"/>
                      </a:endParaRPr>
                    </a:p>
                    <a:p>
                      <a:pPr marL="285750" indent="-285750">
                        <a:buFontTx/>
                        <a:buChar char="-"/>
                      </a:pPr>
                      <a:r>
                        <a:rPr lang="en-US" sz="1100" kern="1200">
                          <a:solidFill>
                            <a:schemeClr val="dk1"/>
                          </a:solidFill>
                          <a:effectLst/>
                          <a:latin typeface="+mn-lt"/>
                          <a:ea typeface="+mn-ea"/>
                          <a:cs typeface="+mn-cs"/>
                        </a:rPr>
                        <a:t>Pengenalan</a:t>
                      </a:r>
                      <a:r>
                        <a:rPr lang="en-US" sz="1100" kern="1200" baseline="0">
                          <a:solidFill>
                            <a:schemeClr val="dk1"/>
                          </a:solidFill>
                          <a:effectLst/>
                          <a:latin typeface="+mn-lt"/>
                          <a:ea typeface="+mn-ea"/>
                          <a:cs typeface="+mn-cs"/>
                        </a:rPr>
                        <a:t> aplikasi e-office</a:t>
                      </a:r>
                    </a:p>
                    <a:p>
                      <a:pPr marL="285750" indent="-285750">
                        <a:buFontTx/>
                        <a:buChar char="-"/>
                      </a:pPr>
                      <a:r>
                        <a:rPr lang="en-US" sz="1100" kern="1200" baseline="0">
                          <a:solidFill>
                            <a:schemeClr val="dk1"/>
                          </a:solidFill>
                          <a:effectLst/>
                          <a:latin typeface="+mn-lt"/>
                          <a:ea typeface="+mn-ea"/>
                          <a:cs typeface="+mn-cs"/>
                        </a:rPr>
                        <a:t>Pengelolaan dan pemanfaatan e-office</a:t>
                      </a:r>
                      <a:endParaRPr lang="en-US" sz="1100"/>
                    </a:p>
                  </a:txBody>
                  <a:tcPr marL="57884" marR="57884" marT="28945" marB="28945"/>
                </a:tc>
                <a:tc>
                  <a:txBody>
                    <a:bodyPr/>
                    <a:lstStyle/>
                    <a:p>
                      <a:r>
                        <a:rPr lang="en-US" sz="1100"/>
                        <a:t>Memanfaatkan aplikasi e-office</a:t>
                      </a:r>
                    </a:p>
                  </a:txBody>
                  <a:tcPr marL="57884" marR="57884" marT="28945" marB="28945"/>
                </a:tc>
                <a:tc>
                  <a:txBody>
                    <a:bodyPr/>
                    <a:lstStyle/>
                    <a:p>
                      <a:r>
                        <a:rPr lang="en-US" sz="1100" i="1"/>
                        <a:t>Chatting </a:t>
                      </a:r>
                      <a:r>
                        <a:rPr lang="en-US" sz="1100"/>
                        <a:t>melalui forum diskusi</a:t>
                      </a:r>
                    </a:p>
                  </a:txBody>
                  <a:tcPr marL="57884" marR="57884" marT="28945" marB="28945"/>
                </a:tc>
                <a:tc>
                  <a:txBody>
                    <a:bodyPr/>
                    <a:lstStyle/>
                    <a:p>
                      <a:pPr marL="228600" indent="-228600">
                        <a:buFont typeface="Arial" panose="020B0604020202020204" pitchFamily="34" charset="0"/>
                        <a:buChar char="•"/>
                      </a:pPr>
                      <a:r>
                        <a:rPr lang="en-US" sz="1100"/>
                        <a:t>Belajar mandiri menggunakan modul,</a:t>
                      </a:r>
                      <a:r>
                        <a:rPr lang="en-US" sz="1100" baseline="0"/>
                        <a:t> video, dan bahan tayang.</a:t>
                      </a:r>
                    </a:p>
                    <a:p>
                      <a:pPr marL="228600" indent="-228600">
                        <a:buFont typeface="Arial" panose="020B0604020202020204" pitchFamily="34" charset="0"/>
                        <a:buChar char="•"/>
                      </a:pPr>
                      <a:r>
                        <a:rPr lang="en-US" sz="1100" baseline="0"/>
                        <a:t>Mengerjakan tugas.</a:t>
                      </a:r>
                    </a:p>
                  </a:txBody>
                  <a:tcPr marL="57884" marR="57884" marT="28945" marB="28945"/>
                </a:tc>
                <a:tc>
                  <a:txBody>
                    <a:bodyPr/>
                    <a:lstStyle/>
                    <a:p>
                      <a:endParaRPr lang="en-US" sz="1100"/>
                    </a:p>
                  </a:txBody>
                  <a:tcPr marL="57884" marR="57884" marT="28945" marB="2894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Lembar jawaban</a:t>
                      </a:r>
                      <a:r>
                        <a:rPr lang="en-US" sz="1100" baseline="0"/>
                        <a:t> tugas yang diunggah.</a:t>
                      </a:r>
                      <a:endParaRPr lang="en-US" sz="1100"/>
                    </a:p>
                    <a:p>
                      <a:endParaRPr lang="en-US" sz="1100"/>
                    </a:p>
                  </a:txBody>
                  <a:tcPr marL="57884" marR="57884" marT="28945" marB="28945"/>
                </a:tc>
                <a:tc>
                  <a:txBody>
                    <a:bodyPr/>
                    <a:lstStyle/>
                    <a:p>
                      <a:endParaRPr lang="en-US" sz="1100" dirty="0"/>
                    </a:p>
                  </a:txBody>
                  <a:tcPr marL="57884" marR="57884" marT="28945" marB="28945"/>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694547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 xmlns:a16="http://schemas.microsoft.com/office/drawing/2014/main" id="{F8A7234E-0648-494C-A189-4015F5F66056}"/>
              </a:ext>
            </a:extLst>
          </p:cNvPr>
          <p:cNvSpPr>
            <a:spLocks noGrp="1" noChangeArrowheads="1"/>
          </p:cNvSpPr>
          <p:nvPr>
            <p:ph type="title"/>
          </p:nvPr>
        </p:nvSpPr>
        <p:spPr/>
        <p:txBody>
          <a:bodyPr/>
          <a:lstStyle/>
          <a:p>
            <a:r>
              <a:rPr lang="en-ID" altLang="en-US"/>
              <a:t>Contoh Diklat PKTBT</a:t>
            </a:r>
          </a:p>
        </p:txBody>
      </p:sp>
      <p:pic>
        <p:nvPicPr>
          <p:cNvPr id="7171" name="Content Placeholder 3">
            <a:extLst>
              <a:ext uri="{FF2B5EF4-FFF2-40B4-BE49-F238E27FC236}">
                <a16:creationId xmlns="" xmlns:a16="http://schemas.microsoft.com/office/drawing/2014/main" id="{249F6A67-8775-4562-80E2-F17AD2DFF8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2635" y="1250156"/>
            <a:ext cx="5707856" cy="3263504"/>
          </a:xfrm>
        </p:spPr>
      </p:pic>
      <p:pic>
        <p:nvPicPr>
          <p:cNvPr id="7172" name="Picture 4">
            <a:extLst>
              <a:ext uri="{FF2B5EF4-FFF2-40B4-BE49-F238E27FC236}">
                <a16:creationId xmlns="" xmlns:a16="http://schemas.microsoft.com/office/drawing/2014/main" id="{66633E4C-C1AA-4F52-A75A-63BAF144B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241" y="1283494"/>
            <a:ext cx="4257675" cy="206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peech Bubble: Rectangle 5">
            <a:extLst>
              <a:ext uri="{FF2B5EF4-FFF2-40B4-BE49-F238E27FC236}">
                <a16:creationId xmlns="" xmlns:a16="http://schemas.microsoft.com/office/drawing/2014/main" id="{9AEC633F-A2D9-480B-A2E3-98852341BFDF}"/>
              </a:ext>
            </a:extLst>
          </p:cNvPr>
          <p:cNvSpPr/>
          <p:nvPr/>
        </p:nvSpPr>
        <p:spPr>
          <a:xfrm>
            <a:off x="264319" y="4513660"/>
            <a:ext cx="2476500" cy="516731"/>
          </a:xfrm>
          <a:prstGeom prst="wedgeRectCallout">
            <a:avLst>
              <a:gd name="adj1" fmla="val -2993"/>
              <a:gd name="adj2" fmla="val -1419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D" sz="1050" dirty="0" err="1"/>
              <a:t>Materi</a:t>
            </a:r>
            <a:r>
              <a:rPr lang="en-ID" sz="1050" dirty="0"/>
              <a:t>: Modul &amp; Video</a:t>
            </a:r>
          </a:p>
        </p:txBody>
      </p:sp>
      <p:sp>
        <p:nvSpPr>
          <p:cNvPr id="7" name="Speech Bubble: Rectangle 6">
            <a:extLst>
              <a:ext uri="{FF2B5EF4-FFF2-40B4-BE49-F238E27FC236}">
                <a16:creationId xmlns="" xmlns:a16="http://schemas.microsoft.com/office/drawing/2014/main" id="{6EEFA4BB-E880-4782-A54C-52C52E505DD1}"/>
              </a:ext>
            </a:extLst>
          </p:cNvPr>
          <p:cNvSpPr/>
          <p:nvPr/>
        </p:nvSpPr>
        <p:spPr>
          <a:xfrm>
            <a:off x="3068241" y="3443288"/>
            <a:ext cx="1700213" cy="516731"/>
          </a:xfrm>
          <a:prstGeom prst="wedgeRectCallout">
            <a:avLst>
              <a:gd name="adj1" fmla="val -2993"/>
              <a:gd name="adj2" fmla="val -1419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D" sz="1050" dirty="0" err="1"/>
              <a:t>Tugas</a:t>
            </a:r>
            <a:r>
              <a:rPr lang="en-ID" sz="1050" dirty="0"/>
              <a:t> Modul</a:t>
            </a:r>
          </a:p>
        </p:txBody>
      </p:sp>
      <p:pic>
        <p:nvPicPr>
          <p:cNvPr id="7175" name="Picture 8">
            <a:extLst>
              <a:ext uri="{FF2B5EF4-FFF2-40B4-BE49-F238E27FC236}">
                <a16:creationId xmlns="" xmlns:a16="http://schemas.microsoft.com/office/drawing/2014/main" id="{7A25FEBD-38F5-46C2-BDA2-BCC2DBA5A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079" y="1283494"/>
            <a:ext cx="3946921" cy="291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peech Bubble: Rectangle 9">
            <a:extLst>
              <a:ext uri="{FF2B5EF4-FFF2-40B4-BE49-F238E27FC236}">
                <a16:creationId xmlns="" xmlns:a16="http://schemas.microsoft.com/office/drawing/2014/main" id="{8F71A76B-D66A-43A6-96A6-C72F362C1980}"/>
              </a:ext>
            </a:extLst>
          </p:cNvPr>
          <p:cNvSpPr/>
          <p:nvPr/>
        </p:nvSpPr>
        <p:spPr>
          <a:xfrm>
            <a:off x="5197078" y="4255294"/>
            <a:ext cx="1700213" cy="516731"/>
          </a:xfrm>
          <a:prstGeom prst="wedgeRectCallout">
            <a:avLst>
              <a:gd name="adj1" fmla="val -2993"/>
              <a:gd name="adj2" fmla="val -1419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D" sz="1050" dirty="0"/>
              <a:t>Forum </a:t>
            </a:r>
            <a:r>
              <a:rPr lang="en-ID" sz="1050" dirty="0" err="1"/>
              <a:t>Diskusi</a:t>
            </a:r>
            <a:endParaRPr lang="en-ID" sz="1050" dirty="0"/>
          </a:p>
        </p:txBody>
      </p:sp>
    </p:spTree>
    <p:extLst>
      <p:ext uri="{BB962C8B-B14F-4D97-AF65-F5344CB8AC3E}">
        <p14:creationId xmlns:p14="http://schemas.microsoft.com/office/powerpoint/2010/main" val="22350285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 xmlns:a16="http://schemas.microsoft.com/office/drawing/2014/main" id="{1973ACD2-00E5-4A80-8699-153C310C2C2D}"/>
              </a:ext>
            </a:extLst>
          </p:cNvPr>
          <p:cNvSpPr>
            <a:spLocks noGrp="1" noChangeArrowheads="1"/>
          </p:cNvSpPr>
          <p:nvPr>
            <p:ph type="title"/>
          </p:nvPr>
        </p:nvSpPr>
        <p:spPr>
          <a:xfrm>
            <a:off x="628650" y="273844"/>
            <a:ext cx="7886700" cy="994172"/>
          </a:xfrm>
        </p:spPr>
        <p:txBody>
          <a:bodyPr/>
          <a:lstStyle/>
          <a:p>
            <a:pPr eaLnBrk="1" hangingPunct="1"/>
            <a:r>
              <a:rPr lang="en-US" altLang="en-US"/>
              <a:t>Strategi Pembelajaran Daring</a:t>
            </a:r>
          </a:p>
        </p:txBody>
      </p:sp>
      <p:graphicFrame>
        <p:nvGraphicFramePr>
          <p:cNvPr id="4" name="Content Placeholder 3">
            <a:extLst>
              <a:ext uri="{FF2B5EF4-FFF2-40B4-BE49-F238E27FC236}">
                <a16:creationId xmlns="" xmlns:a16="http://schemas.microsoft.com/office/drawing/2014/main" id="{5F6FAED1-FBB0-44E9-AA14-4F211A4A2FAC}"/>
              </a:ext>
            </a:extLst>
          </p:cNvPr>
          <p:cNvGraphicFramePr>
            <a:graphicFrameLocks noGrp="1"/>
          </p:cNvGraphicFramePr>
          <p:nvPr>
            <p:ph idx="1"/>
            <p:extLst/>
          </p:nvPr>
        </p:nvGraphicFramePr>
        <p:xfrm>
          <a:off x="253604" y="1058466"/>
          <a:ext cx="8636793" cy="4465512"/>
        </p:xfrm>
        <a:graphic>
          <a:graphicData uri="http://schemas.openxmlformats.org/drawingml/2006/table">
            <a:tbl>
              <a:tblPr firstRow="1" bandRow="1">
                <a:tableStyleId>{5C22544A-7EE6-4342-B048-85BDC9FD1C3A}</a:tableStyleId>
              </a:tblPr>
              <a:tblGrid>
                <a:gridCol w="1366002">
                  <a:extLst>
                    <a:ext uri="{9D8B030D-6E8A-4147-A177-3AD203B41FA5}">
                      <a16:colId xmlns="" xmlns:a16="http://schemas.microsoft.com/office/drawing/2014/main" val="20000"/>
                    </a:ext>
                  </a:extLst>
                </a:gridCol>
                <a:gridCol w="1367859">
                  <a:extLst>
                    <a:ext uri="{9D8B030D-6E8A-4147-A177-3AD203B41FA5}">
                      <a16:colId xmlns="" xmlns:a16="http://schemas.microsoft.com/office/drawing/2014/main" val="20001"/>
                    </a:ext>
                  </a:extLst>
                </a:gridCol>
                <a:gridCol w="1173873">
                  <a:extLst>
                    <a:ext uri="{9D8B030D-6E8A-4147-A177-3AD203B41FA5}">
                      <a16:colId xmlns="" xmlns:a16="http://schemas.microsoft.com/office/drawing/2014/main" val="20002"/>
                    </a:ext>
                  </a:extLst>
                </a:gridCol>
                <a:gridCol w="964669">
                  <a:extLst>
                    <a:ext uri="{9D8B030D-6E8A-4147-A177-3AD203B41FA5}">
                      <a16:colId xmlns="" xmlns:a16="http://schemas.microsoft.com/office/drawing/2014/main" val="20003"/>
                    </a:ext>
                  </a:extLst>
                </a:gridCol>
                <a:gridCol w="1627151">
                  <a:extLst>
                    <a:ext uri="{9D8B030D-6E8A-4147-A177-3AD203B41FA5}">
                      <a16:colId xmlns="" xmlns:a16="http://schemas.microsoft.com/office/drawing/2014/main" val="20004"/>
                    </a:ext>
                  </a:extLst>
                </a:gridCol>
                <a:gridCol w="604370">
                  <a:extLst>
                    <a:ext uri="{9D8B030D-6E8A-4147-A177-3AD203B41FA5}">
                      <a16:colId xmlns="" xmlns:a16="http://schemas.microsoft.com/office/drawing/2014/main" val="20005"/>
                    </a:ext>
                  </a:extLst>
                </a:gridCol>
                <a:gridCol w="674105">
                  <a:extLst>
                    <a:ext uri="{9D8B030D-6E8A-4147-A177-3AD203B41FA5}">
                      <a16:colId xmlns="" xmlns:a16="http://schemas.microsoft.com/office/drawing/2014/main" val="20006"/>
                    </a:ext>
                  </a:extLst>
                </a:gridCol>
                <a:gridCol w="858764">
                  <a:extLst>
                    <a:ext uri="{9D8B030D-6E8A-4147-A177-3AD203B41FA5}">
                      <a16:colId xmlns="" xmlns:a16="http://schemas.microsoft.com/office/drawing/2014/main" val="20007"/>
                    </a:ext>
                  </a:extLst>
                </a:gridCol>
              </a:tblGrid>
              <a:tr h="277974">
                <a:tc rowSpan="2">
                  <a:txBody>
                    <a:bodyPr/>
                    <a:lstStyle/>
                    <a:p>
                      <a:pPr algn="ctr"/>
                      <a:r>
                        <a:rPr lang="en-US" sz="1400"/>
                        <a:t>Indikator Keberhasilan</a:t>
                      </a:r>
                      <a:endParaRPr lang="en-US" sz="1400" dirty="0"/>
                    </a:p>
                  </a:txBody>
                  <a:tcPr marL="68570" marR="68570" marT="34271" marB="34271"/>
                </a:tc>
                <a:tc rowSpan="2">
                  <a:txBody>
                    <a:bodyPr/>
                    <a:lstStyle/>
                    <a:p>
                      <a:pPr algn="ctr"/>
                      <a:r>
                        <a:rPr lang="en-US" sz="1400"/>
                        <a:t>Materi dan Sub Materi</a:t>
                      </a:r>
                      <a:endParaRPr lang="en-US" sz="1400" dirty="0"/>
                    </a:p>
                  </a:txBody>
                  <a:tcPr marL="68570" marR="68570" marT="34271" marB="34271"/>
                </a:tc>
                <a:tc gridSpan="4">
                  <a:txBody>
                    <a:bodyPr/>
                    <a:lstStyle/>
                    <a:p>
                      <a:pPr algn="ctr"/>
                      <a:r>
                        <a:rPr lang="en-US" sz="1400"/>
                        <a:t>Aktivitas Pembelajaran</a:t>
                      </a:r>
                      <a:endParaRPr lang="en-US" sz="1400" dirty="0"/>
                    </a:p>
                  </a:txBody>
                  <a:tcPr marL="68570" marR="68570" marT="34271" marB="34271"/>
                </a:tc>
                <a:tc hMerge="1">
                  <a:txBody>
                    <a:bodyPr/>
                    <a:lstStyle/>
                    <a:p>
                      <a:endParaRPr lang="en-US" dirty="0"/>
                    </a:p>
                  </a:txBody>
                  <a:tcPr/>
                </a:tc>
                <a:tc hMerge="1">
                  <a:txBody>
                    <a:bodyPr/>
                    <a:lstStyle/>
                    <a:p>
                      <a:endParaRPr lang="en-US" dirty="0"/>
                    </a:p>
                  </a:txBody>
                  <a:tcPr/>
                </a:tc>
                <a:tc hMerge="1">
                  <a:txBody>
                    <a:bodyPr/>
                    <a:lstStyle/>
                    <a:p>
                      <a:endParaRPr lang="en-US" dirty="0"/>
                    </a:p>
                  </a:txBody>
                  <a:tcPr/>
                </a:tc>
                <a:tc rowSpan="2">
                  <a:txBody>
                    <a:bodyPr/>
                    <a:lstStyle/>
                    <a:p>
                      <a:pPr algn="ctr"/>
                      <a:r>
                        <a:rPr lang="en-US" sz="1400"/>
                        <a:t>Bukti </a:t>
                      </a:r>
                      <a:endParaRPr lang="en-US" sz="1400" dirty="0"/>
                    </a:p>
                  </a:txBody>
                  <a:tcPr marL="68570" marR="68570" marT="34271" marB="34271"/>
                </a:tc>
                <a:tc rowSpan="2">
                  <a:txBody>
                    <a:bodyPr/>
                    <a:lstStyle/>
                    <a:p>
                      <a:pPr algn="ctr"/>
                      <a:r>
                        <a:rPr lang="en-US" sz="1400"/>
                        <a:t>Referensi</a:t>
                      </a:r>
                      <a:endParaRPr lang="en-US" sz="1400" dirty="0"/>
                    </a:p>
                  </a:txBody>
                  <a:tcPr marL="68570" marR="68570" marT="34271" marB="34271"/>
                </a:tc>
                <a:extLst>
                  <a:ext uri="{0D108BD9-81ED-4DB2-BD59-A6C34878D82A}">
                    <a16:rowId xmlns="" xmlns:a16="http://schemas.microsoft.com/office/drawing/2014/main" val="10000"/>
                  </a:ext>
                </a:extLst>
              </a:tr>
              <a:tr h="276536">
                <a:tc vMerge="1">
                  <a:txBody>
                    <a:bodyPr/>
                    <a:lstStyle/>
                    <a:p>
                      <a:endParaRPr lang="en-US" dirty="0"/>
                    </a:p>
                  </a:txBody>
                  <a:tcPr/>
                </a:tc>
                <a:tc vMerge="1">
                  <a:txBody>
                    <a:bodyPr/>
                    <a:lstStyle/>
                    <a:p>
                      <a:endParaRPr lang="en-US" dirty="0"/>
                    </a:p>
                  </a:txBody>
                  <a:tcPr/>
                </a:tc>
                <a:tc>
                  <a:txBody>
                    <a:bodyPr/>
                    <a:lstStyle/>
                    <a:p>
                      <a:pPr algn="ctr"/>
                      <a:r>
                        <a:rPr lang="en-US" sz="1400"/>
                        <a:t>SL</a:t>
                      </a:r>
                      <a:endParaRPr lang="en-US" sz="1400" dirty="0"/>
                    </a:p>
                  </a:txBody>
                  <a:tcPr marL="68570" marR="68570" marT="34271" marB="34271"/>
                </a:tc>
                <a:tc>
                  <a:txBody>
                    <a:bodyPr/>
                    <a:lstStyle/>
                    <a:p>
                      <a:pPr algn="ctr"/>
                      <a:r>
                        <a:rPr lang="en-US" sz="1400"/>
                        <a:t>SM</a:t>
                      </a:r>
                      <a:endParaRPr lang="en-US" sz="1400" dirty="0"/>
                    </a:p>
                  </a:txBody>
                  <a:tcPr marL="68570" marR="68570" marT="34271" marB="34271"/>
                </a:tc>
                <a:tc>
                  <a:txBody>
                    <a:bodyPr/>
                    <a:lstStyle/>
                    <a:p>
                      <a:pPr algn="ctr"/>
                      <a:r>
                        <a:rPr lang="en-US" sz="1400"/>
                        <a:t>AM</a:t>
                      </a:r>
                      <a:endParaRPr lang="en-US" sz="1400" dirty="0"/>
                    </a:p>
                  </a:txBody>
                  <a:tcPr marL="68570" marR="68570" marT="34271" marB="34271"/>
                </a:tc>
                <a:tc>
                  <a:txBody>
                    <a:bodyPr/>
                    <a:lstStyle/>
                    <a:p>
                      <a:pPr algn="ctr"/>
                      <a:r>
                        <a:rPr lang="en-US" sz="1400"/>
                        <a:t>AK</a:t>
                      </a:r>
                      <a:endParaRPr lang="en-US" sz="1400" dirty="0"/>
                    </a:p>
                  </a:txBody>
                  <a:tcPr marL="68570" marR="68570" marT="34271" marB="34271"/>
                </a:tc>
                <a:tc vMerge="1">
                  <a:txBody>
                    <a:bodyPr/>
                    <a:lstStyle/>
                    <a:p>
                      <a:endParaRPr lang="en-US" dirty="0"/>
                    </a:p>
                  </a:txBody>
                  <a:tcPr/>
                </a:tc>
                <a:tc vMerge="1">
                  <a:txBody>
                    <a:bodyPr/>
                    <a:lstStyle/>
                    <a:p>
                      <a:endParaRPr lang="en-US" dirty="0"/>
                    </a:p>
                  </a:txBody>
                  <a:tcPr/>
                </a:tc>
                <a:extLst>
                  <a:ext uri="{0D108BD9-81ED-4DB2-BD59-A6C34878D82A}">
                    <a16:rowId xmlns="" xmlns:a16="http://schemas.microsoft.com/office/drawing/2014/main" val="10001"/>
                  </a:ext>
                </a:extLst>
              </a:tr>
              <a:tr h="587074">
                <a:tc>
                  <a:txBody>
                    <a:bodyPr/>
                    <a:lstStyle/>
                    <a:p>
                      <a:pPr marL="0" lvl="1" indent="0" algn="just">
                        <a:lnSpc>
                          <a:spcPct val="107000"/>
                        </a:lnSpc>
                        <a:spcAft>
                          <a:spcPts val="0"/>
                        </a:spcAft>
                        <a:buFont typeface="+mj-lt"/>
                        <a:buNone/>
                      </a:pPr>
                      <a:r>
                        <a:rPr lang="id-ID" sz="1200">
                          <a:effectLst/>
                          <a:latin typeface="Calibri" panose="020F0502020204030204" pitchFamily="34" charset="0"/>
                          <a:ea typeface="MS Mincho" panose="02020609040205080304" pitchFamily="49" charset="-128"/>
                          <a:cs typeface="Times New Roman" panose="02020603050405020304" pitchFamily="18" charset="0"/>
                        </a:rPr>
                        <a:t>Memahami strategi skill listening di TOEFL</a:t>
                      </a:r>
                      <a:endParaRPr lang="en-ID"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51430" marR="51430" marT="0" marB="0"/>
                </a:tc>
                <a:tc>
                  <a:txBody>
                    <a:bodyPr/>
                    <a:lstStyle/>
                    <a:p>
                      <a:endParaRPr lang="en-US" sz="1200" dirty="0"/>
                    </a:p>
                  </a:txBody>
                  <a:tcPr marL="68570" marR="68570" marT="34271" marB="34271"/>
                </a:tc>
                <a:tc>
                  <a:txBody>
                    <a:bodyPr/>
                    <a:lstStyle/>
                    <a:p>
                      <a:endParaRPr lang="en-US" sz="1200" dirty="0"/>
                    </a:p>
                  </a:txBody>
                  <a:tcPr marL="68570" marR="68570" marT="34271" marB="34271"/>
                </a:tc>
                <a:tc>
                  <a:txBody>
                    <a:bodyPr/>
                    <a:lstStyle/>
                    <a:p>
                      <a:endParaRPr lang="en-US" sz="1200" b="1" dirty="0"/>
                    </a:p>
                  </a:txBody>
                  <a:tcPr marL="68570" marR="68570" marT="34271" marB="34271"/>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Mempelajari </a:t>
                      </a:r>
                      <a:r>
                        <a:rPr lang="en-US" sz="1200" b="1"/>
                        <a:t>Audio </a:t>
                      </a:r>
                      <a:r>
                        <a:rPr lang="en-US" sz="1200" b="0"/>
                        <a:t>melalui web</a:t>
                      </a:r>
                      <a:endParaRPr lang="en-US" sz="1200" b="1" dirty="0"/>
                    </a:p>
                  </a:txBody>
                  <a:tcPr marL="68570" marR="68570" marT="34271" marB="34271"/>
                </a:tc>
                <a:tc>
                  <a:txBody>
                    <a:bodyPr/>
                    <a:lstStyle/>
                    <a:p>
                      <a:endParaRPr lang="en-US" sz="1200" dirty="0"/>
                    </a:p>
                  </a:txBody>
                  <a:tcPr marL="68570" marR="68570" marT="34271" marB="34271"/>
                </a:tc>
                <a:tc>
                  <a:txBody>
                    <a:bodyPr/>
                    <a:lstStyle/>
                    <a:p>
                      <a:endParaRPr lang="en-US" sz="1200" dirty="0"/>
                    </a:p>
                  </a:txBody>
                  <a:tcPr marL="68570" marR="68570" marT="34271" marB="34271"/>
                </a:tc>
                <a:tc>
                  <a:txBody>
                    <a:bodyPr/>
                    <a:lstStyle/>
                    <a:p>
                      <a:endParaRPr lang="en-US" sz="1200" dirty="0"/>
                    </a:p>
                  </a:txBody>
                  <a:tcPr marL="68570" marR="68570" marT="34271" marB="34271"/>
                </a:tc>
                <a:extLst>
                  <a:ext uri="{0D108BD9-81ED-4DB2-BD59-A6C34878D82A}">
                    <a16:rowId xmlns="" xmlns:a16="http://schemas.microsoft.com/office/drawing/2014/main" val="10002"/>
                  </a:ext>
                </a:extLst>
              </a:tr>
              <a:tr h="11658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a:effectLst/>
                          <a:latin typeface="Calibri" panose="020F0502020204030204" pitchFamily="34" charset="0"/>
                          <a:ea typeface="MS Mincho" panose="02020609040205080304" pitchFamily="49" charset="-128"/>
                          <a:cs typeface="Times New Roman" panose="02020603050405020304" pitchFamily="18" charset="0"/>
                        </a:rPr>
                        <a:t> Memahami Restatements, Agreements, and Suggestions</a:t>
                      </a:r>
                      <a:endParaRPr lang="en-ID"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70" marR="68570" marT="34271" marB="34271"/>
                </a:tc>
                <a:tc>
                  <a:txBody>
                    <a:bodyPr/>
                    <a:lstStyle/>
                    <a:p>
                      <a:endParaRPr lang="en-US" sz="1200" dirty="0"/>
                    </a:p>
                  </a:txBody>
                  <a:tcPr marL="68570" marR="68570" marT="34271" marB="34271"/>
                </a:tc>
                <a:tc>
                  <a:txBody>
                    <a:bodyPr/>
                    <a:lstStyle/>
                    <a:p>
                      <a:r>
                        <a:rPr lang="en-US" sz="1200"/>
                        <a:t>Diskusi</a:t>
                      </a:r>
                    </a:p>
                    <a:p>
                      <a:r>
                        <a:rPr lang="en-US" sz="1200"/>
                        <a:t>Tanya jawab tentang Latihan yang sudah dikerjakan</a:t>
                      </a:r>
                      <a:endParaRPr lang="en-US" sz="1200" dirty="0"/>
                    </a:p>
                  </a:txBody>
                  <a:tcPr marL="68570" marR="68570" marT="34271" marB="34271"/>
                </a:tc>
                <a:tc>
                  <a:txBody>
                    <a:bodyPr/>
                    <a:lstStyle/>
                    <a:p>
                      <a:endParaRPr lang="en-US" sz="1200" dirty="0"/>
                    </a:p>
                  </a:txBody>
                  <a:tcPr marL="68570" marR="68570" marT="34271" marB="34271"/>
                </a:tc>
                <a:tc>
                  <a:txBody>
                    <a:bodyPr/>
                    <a:lstStyle/>
                    <a:p>
                      <a:pPr marL="228600" indent="-228600">
                        <a:buFont typeface="Arial" panose="020B0604020202020204" pitchFamily="34" charset="0"/>
                        <a:buChar char="•"/>
                      </a:pPr>
                      <a:r>
                        <a:rPr lang="en-US" sz="1200"/>
                        <a:t>Belajar mandiri menggunakan </a:t>
                      </a:r>
                      <a:r>
                        <a:rPr lang="en-US" sz="1200" b="1"/>
                        <a:t>modul,</a:t>
                      </a:r>
                      <a:r>
                        <a:rPr lang="en-US" sz="1200" b="1" baseline="0"/>
                        <a:t> video, dan bahan tayang</a:t>
                      </a:r>
                      <a:r>
                        <a:rPr lang="en-US" sz="1200" baseline="0"/>
                        <a:t>.</a:t>
                      </a:r>
                    </a:p>
                    <a:p>
                      <a:pPr marL="228600" indent="-228600">
                        <a:buFont typeface="Arial" panose="020B0604020202020204" pitchFamily="34" charset="0"/>
                        <a:buChar char="•"/>
                      </a:pPr>
                      <a:r>
                        <a:rPr lang="en-US" sz="1200" baseline="0"/>
                        <a:t>Mengerjakan Latihan</a:t>
                      </a:r>
                      <a:endParaRPr lang="en-US" sz="1200" baseline="0" dirty="0"/>
                    </a:p>
                  </a:txBody>
                  <a:tcPr marL="68570" marR="68570" marT="34271" marB="34271"/>
                </a:tc>
                <a:tc>
                  <a:txBody>
                    <a:bodyPr/>
                    <a:lstStyle/>
                    <a:p>
                      <a:endParaRPr lang="en-US" sz="1200" dirty="0"/>
                    </a:p>
                  </a:txBody>
                  <a:tcPr marL="68570" marR="68570" marT="34271" marB="34271"/>
                </a:tc>
                <a:tc>
                  <a:txBody>
                    <a:bodyPr/>
                    <a:lstStyle/>
                    <a:p>
                      <a:r>
                        <a:rPr lang="en-US" sz="1200"/>
                        <a:t>Hasil latihan di web</a:t>
                      </a:r>
                      <a:endParaRPr lang="en-US" sz="1200" dirty="0"/>
                    </a:p>
                  </a:txBody>
                  <a:tcPr marL="68570" marR="68570" marT="34271" marB="34271"/>
                </a:tc>
                <a:tc>
                  <a:txBody>
                    <a:bodyPr/>
                    <a:lstStyle/>
                    <a:p>
                      <a:endParaRPr lang="en-US" sz="1200"/>
                    </a:p>
                    <a:p>
                      <a:endParaRPr lang="en-US" sz="1200" dirty="0"/>
                    </a:p>
                  </a:txBody>
                  <a:tcPr marL="68570" marR="68570" marT="34271" marB="34271"/>
                </a:tc>
                <a:extLst>
                  <a:ext uri="{0D108BD9-81ED-4DB2-BD59-A6C34878D82A}">
                    <a16:rowId xmlns="" xmlns:a16="http://schemas.microsoft.com/office/drawing/2014/main" val="10003"/>
                  </a:ext>
                </a:extLst>
              </a:tr>
              <a:tr h="617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sz="1200">
                          <a:effectLst/>
                          <a:latin typeface="Calibri" panose="020F0502020204030204" pitchFamily="34" charset="0"/>
                          <a:ea typeface="MS Mincho" panose="02020609040205080304" pitchFamily="49" charset="-128"/>
                          <a:cs typeface="Times New Roman" panose="02020603050405020304" pitchFamily="18" charset="0"/>
                        </a:rPr>
                        <a:t>Memahami People and Places</a:t>
                      </a:r>
                      <a:endParaRPr lang="en-ID"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70" marR="68570" marT="34271" marB="34271"/>
                </a:tc>
                <a:tc>
                  <a:txBody>
                    <a:bodyPr/>
                    <a:lstStyle/>
                    <a:p>
                      <a:endParaRPr lang="en-US" sz="1200" dirty="0"/>
                    </a:p>
                  </a:txBody>
                  <a:tcPr marL="68570" marR="68570" marT="34271" marB="34271"/>
                </a:tc>
                <a:tc>
                  <a:txBody>
                    <a:bodyPr/>
                    <a:lstStyle/>
                    <a:p>
                      <a:endParaRPr lang="en-US" sz="1200" dirty="0"/>
                    </a:p>
                  </a:txBody>
                  <a:tcPr marL="68570" marR="68570" marT="34271" marB="34271"/>
                </a:tc>
                <a:tc>
                  <a:txBody>
                    <a:bodyPr/>
                    <a:lstStyle/>
                    <a:p>
                      <a:r>
                        <a:rPr lang="en-US" sz="1200"/>
                        <a:t>Diskusi via </a:t>
                      </a:r>
                      <a:r>
                        <a:rPr lang="en-US" sz="1200" i="1"/>
                        <a:t>chat </a:t>
                      </a:r>
                      <a:r>
                        <a:rPr lang="en-US" sz="1200" i="0"/>
                        <a:t>Forum diskusi</a:t>
                      </a:r>
                      <a:endParaRPr lang="en-US" sz="1200" dirty="0"/>
                    </a:p>
                  </a:txBody>
                  <a:tcPr marL="68570" marR="68570" marT="34271" marB="34271"/>
                </a:tc>
                <a:tc>
                  <a:txBody>
                    <a:bodyPr/>
                    <a:lstStyle/>
                    <a:p>
                      <a:pPr marL="228600" indent="-228600">
                        <a:buFont typeface="Arial" panose="020B0604020202020204" pitchFamily="34" charset="0"/>
                        <a:buChar char="•"/>
                      </a:pPr>
                      <a:endParaRPr lang="en-US" sz="1200" baseline="0" dirty="0"/>
                    </a:p>
                  </a:txBody>
                  <a:tcPr marL="68570" marR="68570" marT="34271" marB="34271"/>
                </a:tc>
                <a:tc>
                  <a:txBody>
                    <a:bodyPr/>
                    <a:lstStyle/>
                    <a:p>
                      <a:endParaRPr lang="en-US" sz="1200" dirty="0"/>
                    </a:p>
                  </a:txBody>
                  <a:tcPr marL="68570" marR="68570" marT="34271" marB="34271"/>
                </a:tc>
                <a:tc>
                  <a:txBody>
                    <a:bodyPr/>
                    <a:lstStyle/>
                    <a:p>
                      <a:endParaRPr lang="en-US" sz="1200" dirty="0"/>
                    </a:p>
                  </a:txBody>
                  <a:tcPr marL="68570" marR="68570" marT="34271" marB="34271"/>
                </a:tc>
                <a:tc>
                  <a:txBody>
                    <a:bodyPr/>
                    <a:lstStyle/>
                    <a:p>
                      <a:endParaRPr lang="en-US" sz="1200" dirty="0"/>
                    </a:p>
                  </a:txBody>
                  <a:tcPr marL="68570" marR="68570" marT="34271" marB="34271"/>
                </a:tc>
                <a:extLst>
                  <a:ext uri="{0D108BD9-81ED-4DB2-BD59-A6C34878D82A}">
                    <a16:rowId xmlns="" xmlns:a16="http://schemas.microsoft.com/office/drawing/2014/main" val="1621106378"/>
                  </a:ext>
                </a:extLst>
              </a:tr>
              <a:tr h="1165821">
                <a:tc>
                  <a:txBody>
                    <a:bodyPr/>
                    <a:lstStyle/>
                    <a:p>
                      <a:pPr marL="0" lvl="1" indent="0" algn="just">
                        <a:lnSpc>
                          <a:spcPct val="107000"/>
                        </a:lnSpc>
                        <a:spcAft>
                          <a:spcPts val="0"/>
                        </a:spcAft>
                        <a:buFont typeface="+mj-lt"/>
                        <a:buNone/>
                      </a:pPr>
                      <a:r>
                        <a:rPr lang="id-ID" sz="1200">
                          <a:effectLst/>
                          <a:latin typeface="Calibri" panose="020F0502020204030204" pitchFamily="34" charset="0"/>
                          <a:ea typeface="MS Mincho" panose="02020609040205080304" pitchFamily="49" charset="-128"/>
                          <a:cs typeface="Times New Roman" panose="02020603050405020304" pitchFamily="18" charset="0"/>
                        </a:rPr>
                        <a:t>Memahami Negatives and Passives sentences</a:t>
                      </a:r>
                      <a:endParaRPr lang="en-ID" sz="12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70" marR="68570" marT="34271" marB="34271"/>
                </a:tc>
                <a:tc>
                  <a:txBody>
                    <a:bodyPr/>
                    <a:lstStyle/>
                    <a:p>
                      <a:endParaRPr lang="en-US" sz="1200" dirty="0"/>
                    </a:p>
                  </a:txBody>
                  <a:tcPr marL="68570" marR="68570" marT="34271" marB="34271"/>
                </a:tc>
                <a:tc>
                  <a:txBody>
                    <a:bodyPr/>
                    <a:lstStyle/>
                    <a:p>
                      <a:r>
                        <a:rPr lang="en-US" sz="1200"/>
                        <a:t>Diskusi</a:t>
                      </a:r>
                    </a:p>
                    <a:p>
                      <a:r>
                        <a:rPr lang="en-US" sz="1200"/>
                        <a:t>Tanya jawab tentang Latihan yang sudah dikerjakan</a:t>
                      </a:r>
                      <a:endParaRPr lang="en-US" sz="1200" dirty="0"/>
                    </a:p>
                  </a:txBody>
                  <a:tcPr marL="68570" marR="68570" marT="34271" marB="34271"/>
                </a:tc>
                <a:tc>
                  <a:txBody>
                    <a:bodyPr/>
                    <a:lstStyle/>
                    <a:p>
                      <a:endParaRPr lang="en-US" sz="1200" dirty="0"/>
                    </a:p>
                  </a:txBody>
                  <a:tcPr marL="68570" marR="68570" marT="34271" marB="34271"/>
                </a:tc>
                <a:tc>
                  <a:txBody>
                    <a:bodyPr/>
                    <a:lstStyle/>
                    <a:p>
                      <a:pPr marL="228600" indent="-228600">
                        <a:buFont typeface="Arial" panose="020B0604020202020204" pitchFamily="34" charset="0"/>
                        <a:buChar char="•"/>
                      </a:pPr>
                      <a:r>
                        <a:rPr lang="en-US" sz="1200"/>
                        <a:t>Belajar mandiri menggunakan </a:t>
                      </a:r>
                      <a:r>
                        <a:rPr lang="en-US" sz="1200" b="1"/>
                        <a:t>modul,</a:t>
                      </a:r>
                      <a:r>
                        <a:rPr lang="en-US" sz="1200" b="1" baseline="0"/>
                        <a:t> video, dan bahan tayang</a:t>
                      </a:r>
                      <a:r>
                        <a:rPr lang="en-US" sz="1200" baseline="0"/>
                        <a:t>.</a:t>
                      </a:r>
                    </a:p>
                    <a:p>
                      <a:pPr marL="228600" indent="-228600">
                        <a:buFont typeface="Arial" panose="020B0604020202020204" pitchFamily="34" charset="0"/>
                        <a:buChar char="•"/>
                      </a:pPr>
                      <a:r>
                        <a:rPr lang="en-US" sz="1200" baseline="0"/>
                        <a:t>Mengerjakan Latihan</a:t>
                      </a:r>
                      <a:endParaRPr lang="en-US" sz="1200" baseline="0" dirty="0"/>
                    </a:p>
                  </a:txBody>
                  <a:tcPr marL="68570" marR="68570" marT="34271" marB="34271"/>
                </a:tc>
                <a:tc>
                  <a:txBody>
                    <a:bodyPr/>
                    <a:lstStyle/>
                    <a:p>
                      <a:endParaRPr lang="en-US" sz="1200" dirty="0"/>
                    </a:p>
                  </a:txBody>
                  <a:tcPr marL="68570" marR="68570" marT="34271" marB="3427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Hasil latihan di web</a:t>
                      </a:r>
                    </a:p>
                    <a:p>
                      <a:endParaRPr lang="en-US" sz="1200" dirty="0"/>
                    </a:p>
                  </a:txBody>
                  <a:tcPr marL="68570" marR="68570" marT="34271" marB="34271"/>
                </a:tc>
                <a:tc>
                  <a:txBody>
                    <a:bodyPr/>
                    <a:lstStyle/>
                    <a:p>
                      <a:endParaRPr lang="en-US" sz="1200" dirty="0"/>
                    </a:p>
                  </a:txBody>
                  <a:tcPr marL="68570" marR="68570" marT="34271" marB="34271"/>
                </a:tc>
                <a:extLst>
                  <a:ext uri="{0D108BD9-81ED-4DB2-BD59-A6C34878D82A}">
                    <a16:rowId xmlns="" xmlns:a16="http://schemas.microsoft.com/office/drawing/2014/main" val="2140624366"/>
                  </a:ext>
                </a:extLst>
              </a:tr>
            </a:tbl>
          </a:graphicData>
        </a:graphic>
      </p:graphicFrame>
    </p:spTree>
    <p:extLst>
      <p:ext uri="{BB962C8B-B14F-4D97-AF65-F5344CB8AC3E}">
        <p14:creationId xmlns:p14="http://schemas.microsoft.com/office/powerpoint/2010/main" val="30191270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xmlns="" id="{3EC02522-7B01-43BF-AE17-8E81341F21A6}"/>
              </a:ext>
            </a:extLst>
          </p:cNvPr>
          <p:cNvPicPr>
            <a:picLocks noChangeAspect="1"/>
          </p:cNvPicPr>
          <p:nvPr/>
        </p:nvPicPr>
        <p:blipFill rotWithShape="1">
          <a:blip r:embed="rId2"/>
          <a:srcRect r="2667"/>
          <a:stretch/>
        </p:blipFill>
        <p:spPr>
          <a:xfrm>
            <a:off x="15" y="7"/>
            <a:ext cx="9143985" cy="5143493"/>
          </a:xfrm>
          <a:prstGeom prst="rect">
            <a:avLst/>
          </a:prstGeom>
        </p:spPr>
      </p:pic>
      <p:sp>
        <p:nvSpPr>
          <p:cNvPr id="11"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5616466" y="1708210"/>
            <a:ext cx="3527534" cy="3435290"/>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68580" tIns="34290" rIns="68580" bIns="34290" rtlCol="0" anchor="t">
            <a:normAutofit/>
          </a:bodyPr>
          <a:lstStyle/>
          <a:p>
            <a:pPr algn="ctr">
              <a:spcAft>
                <a:spcPts val="750"/>
              </a:spcAft>
              <a:buClr>
                <a:schemeClr val="tx1"/>
              </a:buClr>
              <a:buSzPct val="100000"/>
            </a:pPr>
            <a:endParaRPr lang="en-US" sz="1200" cap="all"/>
          </a:p>
        </p:txBody>
      </p:sp>
      <p:sp>
        <p:nvSpPr>
          <p:cNvPr id="6" name="Title 5">
            <a:extLst>
              <a:ext uri="{FF2B5EF4-FFF2-40B4-BE49-F238E27FC236}">
                <a16:creationId xmlns:a16="http://schemas.microsoft.com/office/drawing/2014/main" xmlns="" id="{A9EB869C-7CFF-440A-BFD8-A63588B1B39C}"/>
              </a:ext>
            </a:extLst>
          </p:cNvPr>
          <p:cNvSpPr>
            <a:spLocks noGrp="1"/>
          </p:cNvSpPr>
          <p:nvPr>
            <p:ph type="title"/>
          </p:nvPr>
        </p:nvSpPr>
        <p:spPr>
          <a:xfrm>
            <a:off x="6016516" y="2423948"/>
            <a:ext cx="2889031" cy="1375542"/>
          </a:xfrm>
        </p:spPr>
        <p:txBody>
          <a:bodyPr spcFirstLastPara="1" vert="horz" wrap="square" lIns="68580" tIns="34290" rIns="68580" bIns="34290" rtlCol="0" anchor="b" anchorCtr="0">
            <a:normAutofit fontScale="90000"/>
          </a:bodyPr>
          <a:lstStyle/>
          <a:p>
            <a:pPr algn="ctr"/>
            <a:r>
              <a:rPr lang="en-US" sz="3000" dirty="0"/>
              <a:t>E-Learning </a:t>
            </a:r>
            <a:r>
              <a:rPr lang="en-US" sz="3000" dirty="0" err="1"/>
              <a:t>Fungsional</a:t>
            </a:r>
            <a:r>
              <a:rPr lang="en-US" sz="3000" dirty="0"/>
              <a:t> PTP</a:t>
            </a:r>
            <a:br>
              <a:rPr lang="en-US" sz="3000" dirty="0"/>
            </a:br>
            <a:endParaRPr lang="en-US" sz="3000" dirty="0"/>
          </a:p>
        </p:txBody>
      </p:sp>
      <p:cxnSp>
        <p:nvCxnSpPr>
          <p:cNvPr id="13" name="Straight Connector 12">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10248" y="384284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613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6EFB99A-E789-4C99-B47D-DAD3B4602661}"/>
              </a:ext>
            </a:extLst>
          </p:cNvPr>
          <p:cNvPicPr>
            <a:picLocks noChangeAspect="1"/>
          </p:cNvPicPr>
          <p:nvPr/>
        </p:nvPicPr>
        <p:blipFill>
          <a:blip r:embed="rId2"/>
          <a:stretch>
            <a:fillRect/>
          </a:stretch>
        </p:blipFill>
        <p:spPr>
          <a:xfrm>
            <a:off x="0" y="0"/>
            <a:ext cx="9134266" cy="5143500"/>
          </a:xfrm>
          <a:prstGeom prst="rect">
            <a:avLst/>
          </a:prstGeom>
        </p:spPr>
      </p:pic>
      <p:sp>
        <p:nvSpPr>
          <p:cNvPr id="7" name="Title 5">
            <a:extLst>
              <a:ext uri="{FF2B5EF4-FFF2-40B4-BE49-F238E27FC236}">
                <a16:creationId xmlns:a16="http://schemas.microsoft.com/office/drawing/2014/main" xmlns="" id="{8077E5BA-E459-489A-BE5E-21A55B680E5C}"/>
              </a:ext>
            </a:extLst>
          </p:cNvPr>
          <p:cNvSpPr>
            <a:spLocks noGrp="1"/>
          </p:cNvSpPr>
          <p:nvPr>
            <p:ph type="title"/>
          </p:nvPr>
        </p:nvSpPr>
        <p:spPr>
          <a:xfrm>
            <a:off x="5879356" y="2571750"/>
            <a:ext cx="3098390" cy="1375542"/>
          </a:xfrm>
        </p:spPr>
        <p:txBody>
          <a:bodyPr spcFirstLastPara="1" vert="horz" wrap="square" lIns="68580" tIns="34290" rIns="68580" bIns="34290" rtlCol="0" anchor="b" anchorCtr="0">
            <a:normAutofit fontScale="90000"/>
          </a:bodyPr>
          <a:lstStyle/>
          <a:p>
            <a:pPr algn="ctr"/>
            <a:r>
              <a:rPr lang="en-US" sz="3000" dirty="0"/>
              <a:t>E-Learning </a:t>
            </a:r>
            <a:br>
              <a:rPr lang="en-US" sz="3000" dirty="0"/>
            </a:br>
            <a:r>
              <a:rPr lang="en-US" sz="3000" dirty="0"/>
              <a:t>PKTBT </a:t>
            </a:r>
            <a:r>
              <a:rPr lang="en-US" sz="3000" dirty="0" err="1"/>
              <a:t>Kemendikbud</a:t>
            </a:r>
            <a:r>
              <a:rPr lang="en-US" sz="3000" dirty="0"/>
              <a:t/>
            </a:r>
            <a:br>
              <a:rPr lang="en-US" sz="3000" dirty="0"/>
            </a:br>
            <a:endParaRPr lang="en-US" sz="3000" dirty="0"/>
          </a:p>
        </p:txBody>
      </p:sp>
    </p:spTree>
    <p:extLst>
      <p:ext uri="{BB962C8B-B14F-4D97-AF65-F5344CB8AC3E}">
        <p14:creationId xmlns:p14="http://schemas.microsoft.com/office/powerpoint/2010/main" val="2501252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53C20B-5A71-4F60-9E58-A59441F02038}"/>
              </a:ext>
            </a:extLst>
          </p:cNvPr>
          <p:cNvPicPr>
            <a:picLocks noChangeAspect="1"/>
          </p:cNvPicPr>
          <p:nvPr/>
        </p:nvPicPr>
        <p:blipFill rotWithShape="1">
          <a:blip r:embed="rId2"/>
          <a:srcRect l="1271" r="2286" b="1"/>
          <a:stretch/>
        </p:blipFill>
        <p:spPr>
          <a:xfrm>
            <a:off x="15" y="7"/>
            <a:ext cx="9143985" cy="5143493"/>
          </a:xfrm>
          <a:prstGeom prst="rect">
            <a:avLst/>
          </a:prstGeom>
        </p:spPr>
      </p:pic>
      <p:sp>
        <p:nvSpPr>
          <p:cNvPr id="25"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5616466" y="1708210"/>
            <a:ext cx="3527534" cy="3435290"/>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68580" tIns="34290" rIns="68580" bIns="34290" rtlCol="0" anchor="t">
            <a:normAutofit/>
          </a:bodyPr>
          <a:lstStyle/>
          <a:p>
            <a:pPr algn="ctr">
              <a:spcAft>
                <a:spcPts val="750"/>
              </a:spcAft>
              <a:buClr>
                <a:schemeClr val="tx1"/>
              </a:buClr>
              <a:buSzPct val="100000"/>
            </a:pPr>
            <a:endParaRPr lang="en-US" sz="1200" cap="all"/>
          </a:p>
        </p:txBody>
      </p:sp>
      <p:sp>
        <p:nvSpPr>
          <p:cNvPr id="6" name="Title 5">
            <a:extLst>
              <a:ext uri="{FF2B5EF4-FFF2-40B4-BE49-F238E27FC236}">
                <a16:creationId xmlns:a16="http://schemas.microsoft.com/office/drawing/2014/main" xmlns="" id="{A9EB869C-7CFF-440A-BFD8-A63588B1B39C}"/>
              </a:ext>
            </a:extLst>
          </p:cNvPr>
          <p:cNvSpPr>
            <a:spLocks noGrp="1"/>
          </p:cNvSpPr>
          <p:nvPr>
            <p:ph type="title"/>
          </p:nvPr>
        </p:nvSpPr>
        <p:spPr>
          <a:xfrm>
            <a:off x="6016516" y="2423948"/>
            <a:ext cx="2889031" cy="1375542"/>
          </a:xfrm>
        </p:spPr>
        <p:txBody>
          <a:bodyPr spcFirstLastPara="1" vert="horz" wrap="square" lIns="68580" tIns="34290" rIns="68580" bIns="34290" rtlCol="0" anchor="b" anchorCtr="0">
            <a:normAutofit fontScale="90000"/>
          </a:bodyPr>
          <a:lstStyle/>
          <a:p>
            <a:pPr algn="ctr"/>
            <a:r>
              <a:rPr lang="en-US" sz="3000" dirty="0"/>
              <a:t>E-Learning </a:t>
            </a:r>
            <a:br>
              <a:rPr lang="en-US" sz="3000" dirty="0"/>
            </a:br>
            <a:r>
              <a:rPr lang="en-US" sz="3000" dirty="0" err="1"/>
              <a:t>PembaTIK</a:t>
            </a:r>
            <a:r>
              <a:rPr lang="en-US" sz="3000" dirty="0"/>
              <a:t/>
            </a:r>
            <a:br>
              <a:rPr lang="en-US" sz="3000" dirty="0"/>
            </a:br>
            <a:endParaRPr lang="en-US" sz="3000" dirty="0"/>
          </a:p>
        </p:txBody>
      </p:sp>
      <p:cxnSp>
        <p:nvCxnSpPr>
          <p:cNvPr id="27" name="Straight Connector 26">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10248" y="384284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82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849E919-22F9-4AB0-BEF5-6B8EE04630D5}"/>
              </a:ext>
            </a:extLst>
          </p:cNvPr>
          <p:cNvPicPr>
            <a:picLocks noChangeAspect="1"/>
          </p:cNvPicPr>
          <p:nvPr/>
        </p:nvPicPr>
        <p:blipFill rotWithShape="1">
          <a:blip r:embed="rId2"/>
          <a:srcRect r="3557" b="1"/>
          <a:stretch/>
        </p:blipFill>
        <p:spPr>
          <a:xfrm>
            <a:off x="-1" y="0"/>
            <a:ext cx="9144001" cy="5143500"/>
          </a:xfrm>
          <a:prstGeom prst="rect">
            <a:avLst/>
          </a:prstGeom>
        </p:spPr>
      </p:pic>
      <p:sp>
        <p:nvSpPr>
          <p:cNvPr id="1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5616466" y="1708210"/>
            <a:ext cx="3527534" cy="3435290"/>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68580" tIns="34290" rIns="68580" bIns="34290" rtlCol="0" anchor="t">
            <a:normAutofit/>
          </a:bodyPr>
          <a:lstStyle/>
          <a:p>
            <a:pPr algn="ctr">
              <a:spcAft>
                <a:spcPts val="750"/>
              </a:spcAft>
              <a:buClr>
                <a:schemeClr val="tx1"/>
              </a:buClr>
              <a:buSzPct val="100000"/>
            </a:pPr>
            <a:endParaRPr lang="en-US" sz="1200" cap="all"/>
          </a:p>
        </p:txBody>
      </p:sp>
      <p:sp>
        <p:nvSpPr>
          <p:cNvPr id="6" name="Title 5">
            <a:extLst>
              <a:ext uri="{FF2B5EF4-FFF2-40B4-BE49-F238E27FC236}">
                <a16:creationId xmlns:a16="http://schemas.microsoft.com/office/drawing/2014/main" xmlns="" id="{A9EB869C-7CFF-440A-BFD8-A63588B1B39C}"/>
              </a:ext>
            </a:extLst>
          </p:cNvPr>
          <p:cNvSpPr>
            <a:spLocks noGrp="1"/>
          </p:cNvSpPr>
          <p:nvPr>
            <p:ph type="title"/>
          </p:nvPr>
        </p:nvSpPr>
        <p:spPr>
          <a:xfrm>
            <a:off x="6016516" y="2423948"/>
            <a:ext cx="2889031" cy="1375542"/>
          </a:xfrm>
        </p:spPr>
        <p:txBody>
          <a:bodyPr spcFirstLastPara="1" vert="horz" wrap="square" lIns="68580" tIns="34290" rIns="68580" bIns="34290" rtlCol="0" anchor="b" anchorCtr="0">
            <a:normAutofit fontScale="90000"/>
          </a:bodyPr>
          <a:lstStyle/>
          <a:p>
            <a:pPr algn="ctr"/>
            <a:r>
              <a:rPr lang="en-US" sz="3000" dirty="0"/>
              <a:t>E-Learning </a:t>
            </a:r>
            <a:br>
              <a:rPr lang="en-US" sz="3000" dirty="0"/>
            </a:br>
            <a:r>
              <a:rPr lang="en-US" sz="3000" dirty="0"/>
              <a:t>SPAB</a:t>
            </a:r>
            <a:br>
              <a:rPr lang="en-US" sz="3000" dirty="0"/>
            </a:br>
            <a:endParaRPr lang="en-US" sz="3000" dirty="0"/>
          </a:p>
        </p:txBody>
      </p:sp>
      <p:cxnSp>
        <p:nvCxnSpPr>
          <p:cNvPr id="20" name="Straight Connector 1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10248" y="384284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52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35"/>
          <p:cNvSpPr/>
          <p:nvPr/>
        </p:nvSpPr>
        <p:spPr>
          <a:xfrm>
            <a:off x="2805750" y="1230488"/>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413" name="Google Shape;413;p3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sp>
        <p:nvSpPr>
          <p:cNvPr id="414" name="Google Shape;414;p35"/>
          <p:cNvSpPr txBox="1">
            <a:spLocks noGrp="1"/>
          </p:cNvSpPr>
          <p:nvPr>
            <p:ph type="body" idx="4294967295"/>
          </p:nvPr>
        </p:nvSpPr>
        <p:spPr>
          <a:xfrm>
            <a:off x="2228648" y="4426413"/>
            <a:ext cx="4873192" cy="500580"/>
          </a:xfrm>
          <a:prstGeom prst="rect">
            <a:avLst/>
          </a:prstGeom>
        </p:spPr>
        <p:txBody>
          <a:bodyPr spcFirstLastPara="1" wrap="square" lIns="91425" tIns="91425" rIns="91425" bIns="91425" anchor="ctr" anchorCtr="0">
            <a:noAutofit/>
          </a:bodyPr>
          <a:lstStyle/>
          <a:p>
            <a:pPr marL="0" lvl="0" indent="0" algn="ctr">
              <a:buNone/>
            </a:pPr>
            <a:r>
              <a:rPr lang="en-US" sz="1800" b="1" dirty="0">
                <a:latin typeface="Poppins"/>
                <a:ea typeface="Poppins"/>
                <a:cs typeface="Poppins"/>
                <a:sym typeface="Poppins"/>
              </a:rPr>
              <a:t>http://jabfungptp.kemdikbud.go.id/</a:t>
            </a:r>
            <a:endParaRPr sz="1800" dirty="0"/>
          </a:p>
        </p:txBody>
      </p:sp>
      <p:sp>
        <p:nvSpPr>
          <p:cNvPr id="415" name="Google Shape;415;p35"/>
          <p:cNvSpPr txBox="1">
            <a:spLocks noGrp="1"/>
          </p:cNvSpPr>
          <p:nvPr>
            <p:ph type="body" idx="4294967295"/>
          </p:nvPr>
        </p:nvSpPr>
        <p:spPr>
          <a:xfrm>
            <a:off x="2084509" y="101007"/>
            <a:ext cx="4974978" cy="588717"/>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400" b="1" dirty="0" smtClean="0">
                <a:solidFill>
                  <a:schemeClr val="tx1"/>
                </a:solidFill>
              </a:rPr>
              <a:t>WEB Jabfung PTP</a:t>
            </a:r>
            <a:endParaRPr sz="2400" b="1" dirty="0">
              <a:solidFill>
                <a:schemeClr val="tx1"/>
              </a:solidFill>
            </a:endParaRPr>
          </a:p>
        </p:txBody>
      </p:sp>
      <p:sp>
        <p:nvSpPr>
          <p:cNvPr id="411" name="Google Shape;411;p35"/>
          <p:cNvSpPr/>
          <p:nvPr/>
        </p:nvSpPr>
        <p:spPr>
          <a:xfrm>
            <a:off x="2320170" y="812934"/>
            <a:ext cx="4503659" cy="361347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665" y="1013460"/>
            <a:ext cx="4190666" cy="2689860"/>
          </a:xfrm>
          <a:prstGeom prst="rect">
            <a:avLst/>
          </a:prstGeom>
        </p:spPr>
      </p:pic>
    </p:spTree>
    <p:extLst>
      <p:ext uri="{BB962C8B-B14F-4D97-AF65-F5344CB8AC3E}">
        <p14:creationId xmlns:p14="http://schemas.microsoft.com/office/powerpoint/2010/main" val="4082483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1" name="Google Shape;171;p32"/>
          <p:cNvPicPr preferRelativeResize="0"/>
          <p:nvPr/>
        </p:nvPicPr>
        <p:blipFill rotWithShape="1">
          <a:blip r:embed="rId3">
            <a:alphaModFix/>
          </a:blip>
          <a:srcRect l="47471" r="657"/>
          <a:stretch/>
        </p:blipFill>
        <p:spPr>
          <a:xfrm>
            <a:off x="5146903" y="0"/>
            <a:ext cx="3997102" cy="5143502"/>
          </a:xfrm>
          <a:prstGeom prst="rect">
            <a:avLst/>
          </a:prstGeom>
          <a:noFill/>
          <a:ln>
            <a:noFill/>
          </a:ln>
        </p:spPr>
      </p:pic>
      <p:sp>
        <p:nvSpPr>
          <p:cNvPr id="2" name="Title 1"/>
          <p:cNvSpPr>
            <a:spLocks noGrp="1"/>
          </p:cNvSpPr>
          <p:nvPr>
            <p:ph type="title"/>
          </p:nvPr>
        </p:nvSpPr>
        <p:spPr>
          <a:xfrm>
            <a:off x="355975" y="408764"/>
            <a:ext cx="4248000" cy="572700"/>
          </a:xfrm>
        </p:spPr>
        <p:txBody>
          <a:bodyPr/>
          <a:lstStyle/>
          <a:p>
            <a:r>
              <a:rPr lang="en-US" sz="2400" dirty="0" err="1" smtClean="0"/>
              <a:t>Analisis</a:t>
            </a:r>
            <a:r>
              <a:rPr lang="en-US" sz="2400" dirty="0"/>
              <a:t> </a:t>
            </a:r>
            <a:r>
              <a:rPr lang="en-US" sz="2400" dirty="0" err="1" smtClean="0"/>
              <a:t>dan</a:t>
            </a:r>
            <a:r>
              <a:rPr lang="en-US" sz="2400" dirty="0" smtClean="0"/>
              <a:t> </a:t>
            </a:r>
            <a:r>
              <a:rPr lang="en-US" sz="2400" dirty="0" err="1" smtClean="0"/>
              <a:t>Perancangan</a:t>
            </a:r>
            <a:endParaRPr lang="en-US" sz="2400" dirty="0"/>
          </a:p>
        </p:txBody>
      </p:sp>
      <p:sp>
        <p:nvSpPr>
          <p:cNvPr id="3" name="Rectangle 2"/>
          <p:cNvSpPr/>
          <p:nvPr/>
        </p:nvSpPr>
        <p:spPr>
          <a:xfrm>
            <a:off x="355975" y="999238"/>
            <a:ext cx="4572000" cy="3970318"/>
          </a:xfrm>
          <a:prstGeom prst="rect">
            <a:avLst/>
          </a:prstGeom>
        </p:spPr>
        <p:txBody>
          <a:bodyPr>
            <a:spAutoFit/>
          </a:bodyPr>
          <a:lstStyle/>
          <a:p>
            <a:pPr marL="342900" lvl="0" indent="-342900">
              <a:buFont typeface="+mj-lt"/>
              <a:buAutoNum type="arabicPeriod"/>
            </a:pPr>
            <a:r>
              <a:rPr lang="en-US" dirty="0" err="1">
                <a:solidFill>
                  <a:schemeClr val="bg1">
                    <a:lumMod val="50000"/>
                  </a:schemeClr>
                </a:solidFill>
              </a:rPr>
              <a:t>menganalisis</a:t>
            </a:r>
            <a:r>
              <a:rPr lang="en-US" dirty="0">
                <a:solidFill>
                  <a:schemeClr val="bg1">
                    <a:lumMod val="50000"/>
                  </a:schemeClr>
                </a:solidFill>
              </a:rPr>
              <a:t> </a:t>
            </a:r>
            <a:r>
              <a:rPr lang="en-US" dirty="0" err="1">
                <a:solidFill>
                  <a:schemeClr val="bg1">
                    <a:lumMod val="50000"/>
                  </a:schemeClr>
                </a:solidFill>
              </a:rPr>
              <a:t>kebutuhan</a:t>
            </a:r>
            <a:r>
              <a:rPr lang="en-US" dirty="0">
                <a:solidFill>
                  <a:schemeClr val="bg1">
                    <a:lumMod val="50000"/>
                  </a:schemeClr>
                </a:solidFill>
              </a:rPr>
              <a:t> </a:t>
            </a:r>
            <a:r>
              <a:rPr lang="en-US" dirty="0" err="1">
                <a:solidFill>
                  <a:schemeClr val="bg1">
                    <a:lumMod val="50000"/>
                  </a:schemeClr>
                </a:solidFill>
              </a:rPr>
              <a:t>teknologi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berdasarkan</a:t>
            </a:r>
            <a:r>
              <a:rPr lang="en-US" dirty="0">
                <a:solidFill>
                  <a:schemeClr val="bg1">
                    <a:lumMod val="50000"/>
                  </a:schemeClr>
                </a:solidFill>
              </a:rPr>
              <a:t> </a:t>
            </a:r>
            <a:r>
              <a:rPr lang="en-US" dirty="0" err="1">
                <a:solidFill>
                  <a:schemeClr val="bg1">
                    <a:lumMod val="50000"/>
                  </a:schemeClr>
                </a:solidFill>
              </a:rPr>
              <a:t>kurikulum</a:t>
            </a:r>
            <a:r>
              <a:rPr lang="en-US" dirty="0">
                <a:solidFill>
                  <a:schemeClr val="bg1">
                    <a:lumMod val="50000"/>
                  </a:schemeClr>
                </a:solidFill>
              </a:rPr>
              <a:t> yang </a:t>
            </a:r>
            <a:r>
              <a:rPr lang="en-US" dirty="0" err="1">
                <a:solidFill>
                  <a:schemeClr val="bg1">
                    <a:lumMod val="50000"/>
                  </a:schemeClr>
                </a:solidFill>
              </a:rPr>
              <a:t>berlaku</a:t>
            </a:r>
            <a:r>
              <a:rPr lang="en-US" dirty="0">
                <a:solidFill>
                  <a:schemeClr val="bg1">
                    <a:lumMod val="50000"/>
                  </a:schemeClr>
                </a:solidFill>
              </a:rPr>
              <a:t> </a:t>
            </a:r>
            <a:r>
              <a:rPr lang="en-US" dirty="0" err="1">
                <a:solidFill>
                  <a:schemeClr val="bg1">
                    <a:lumMod val="50000"/>
                  </a:schemeClr>
                </a:solidFill>
              </a:rPr>
              <a:t>sesuai</a:t>
            </a:r>
            <a:r>
              <a:rPr lang="en-US" dirty="0">
                <a:solidFill>
                  <a:schemeClr val="bg1">
                    <a:lumMod val="50000"/>
                  </a:schemeClr>
                </a:solidFill>
              </a:rPr>
              <a:t> </a:t>
            </a:r>
            <a:r>
              <a:rPr lang="en-US" dirty="0" err="1">
                <a:solidFill>
                  <a:schemeClr val="bg1">
                    <a:lumMod val="50000"/>
                  </a:schemeClr>
                </a:solidFill>
              </a:rPr>
              <a:t>dengan</a:t>
            </a:r>
            <a:r>
              <a:rPr lang="en-US" dirty="0">
                <a:solidFill>
                  <a:schemeClr val="bg1">
                    <a:lumMod val="50000"/>
                  </a:schemeClr>
                </a:solidFill>
              </a:rPr>
              <a:t> </a:t>
            </a:r>
            <a:r>
              <a:rPr lang="en-US" dirty="0" err="1">
                <a:solidFill>
                  <a:schemeClr val="bg1">
                    <a:lumMod val="50000"/>
                  </a:schemeClr>
                </a:solidFill>
              </a:rPr>
              <a:t>jenis</a:t>
            </a:r>
            <a:r>
              <a:rPr lang="en-US" dirty="0">
                <a:solidFill>
                  <a:schemeClr val="bg1">
                    <a:lumMod val="50000"/>
                  </a:schemeClr>
                </a:solidFill>
              </a:rPr>
              <a:t>, </a:t>
            </a:r>
            <a:r>
              <a:rPr lang="en-US" dirty="0" err="1">
                <a:solidFill>
                  <a:schemeClr val="bg1">
                    <a:lumMod val="50000"/>
                  </a:schemeClr>
                </a:solidFill>
              </a:rPr>
              <a:t>jalur</a:t>
            </a:r>
            <a:r>
              <a:rPr lang="en-US" dirty="0">
                <a:solidFill>
                  <a:schemeClr val="bg1">
                    <a:lumMod val="50000"/>
                  </a:schemeClr>
                </a:solidFill>
              </a:rPr>
              <a:t> </a:t>
            </a:r>
            <a:r>
              <a:rPr lang="en-US" dirty="0" err="1">
                <a:solidFill>
                  <a:schemeClr val="bg1">
                    <a:lumMod val="50000"/>
                  </a:schemeClr>
                </a:solidFill>
              </a:rPr>
              <a:t>dan</a:t>
            </a:r>
            <a:r>
              <a:rPr lang="en-US" dirty="0">
                <a:solidFill>
                  <a:schemeClr val="bg1">
                    <a:lumMod val="50000"/>
                  </a:schemeClr>
                </a:solidFill>
              </a:rPr>
              <a:t> </a:t>
            </a:r>
            <a:r>
              <a:rPr lang="en-US" dirty="0" err="1">
                <a:solidFill>
                  <a:schemeClr val="bg1">
                    <a:lumMod val="50000"/>
                  </a:schemeClr>
                </a:solidFill>
              </a:rPr>
              <a:t>jenjang</a:t>
            </a:r>
            <a:r>
              <a:rPr lang="en-US" dirty="0">
                <a:solidFill>
                  <a:schemeClr val="bg1">
                    <a:lumMod val="50000"/>
                  </a:schemeClr>
                </a:solidFill>
              </a:rPr>
              <a:t> </a:t>
            </a:r>
            <a:r>
              <a:rPr lang="en-US" dirty="0" err="1">
                <a:solidFill>
                  <a:schemeClr val="bg1">
                    <a:lumMod val="50000"/>
                  </a:schemeClr>
                </a:solidFill>
              </a:rPr>
              <a:t>pendidikan</a:t>
            </a:r>
            <a:r>
              <a:rPr lang="en-US" dirty="0">
                <a:solidFill>
                  <a:schemeClr val="bg1">
                    <a:lumMod val="50000"/>
                  </a:schemeClr>
                </a:solidFill>
              </a:rPr>
              <a:t> </a:t>
            </a:r>
            <a:r>
              <a:rPr lang="en-US" dirty="0" err="1">
                <a:solidFill>
                  <a:schemeClr val="bg1">
                    <a:lumMod val="50000"/>
                  </a:schemeClr>
                </a:solidFill>
              </a:rPr>
              <a:t>untuk</a:t>
            </a:r>
            <a:r>
              <a:rPr lang="en-US" dirty="0">
                <a:solidFill>
                  <a:schemeClr val="bg1">
                    <a:lumMod val="50000"/>
                  </a:schemeClr>
                </a:solidFill>
              </a:rPr>
              <a:t> </a:t>
            </a:r>
            <a:r>
              <a:rPr lang="en-US" dirty="0" err="1">
                <a:solidFill>
                  <a:schemeClr val="bg1">
                    <a:lumMod val="50000"/>
                  </a:schemeClr>
                </a:solidFill>
              </a:rPr>
              <a:t>pengembangan</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endParaRPr lang="en-US" dirty="0" smtClean="0">
              <a:solidFill>
                <a:schemeClr val="bg1">
                  <a:lumMod val="50000"/>
                </a:schemeClr>
              </a:solidFill>
            </a:endParaRP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rancangan</a:t>
            </a:r>
            <a:r>
              <a:rPr lang="en-US" dirty="0">
                <a:solidFill>
                  <a:schemeClr val="bg1">
                    <a:lumMod val="50000"/>
                  </a:schemeClr>
                </a:solidFill>
              </a:rPr>
              <a:t> model/</a:t>
            </a:r>
            <a:r>
              <a:rPr lang="en-US" dirty="0" err="1">
                <a:solidFill>
                  <a:schemeClr val="bg1">
                    <a:lumMod val="50000"/>
                  </a:schemeClr>
                </a:solidFill>
              </a:rPr>
              <a:t>aplikasi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endParaRPr lang="en-US" dirty="0" smtClean="0">
              <a:solidFill>
                <a:schemeClr val="bg1">
                  <a:lumMod val="50000"/>
                </a:schemeClr>
              </a:solidFill>
            </a:endParaRP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standar</a:t>
            </a:r>
            <a:r>
              <a:rPr lang="en-US" dirty="0">
                <a:solidFill>
                  <a:schemeClr val="bg1">
                    <a:lumMod val="50000"/>
                  </a:schemeClr>
                </a:solidFill>
              </a:rPr>
              <a:t> </a:t>
            </a:r>
            <a:r>
              <a:rPr lang="en-US" dirty="0" err="1">
                <a:solidFill>
                  <a:schemeClr val="bg1">
                    <a:lumMod val="50000"/>
                  </a:schemeClr>
                </a:solidFill>
              </a:rPr>
              <a:t>layanan</a:t>
            </a:r>
            <a:r>
              <a:rPr lang="en-US" dirty="0">
                <a:solidFill>
                  <a:schemeClr val="bg1">
                    <a:lumMod val="50000"/>
                  </a:schemeClr>
                </a:solidFill>
              </a:rPr>
              <a:t> model/</a:t>
            </a:r>
            <a:r>
              <a:rPr lang="en-US" dirty="0" err="1">
                <a:solidFill>
                  <a:schemeClr val="bg1">
                    <a:lumMod val="50000"/>
                  </a:schemeClr>
                </a:solidFill>
              </a:rPr>
              <a:t>aplikasi</a:t>
            </a:r>
            <a:r>
              <a:rPr lang="en-US" dirty="0">
                <a:solidFill>
                  <a:schemeClr val="bg1">
                    <a:lumMod val="50000"/>
                  </a:schemeClr>
                </a:solidFill>
              </a:rPr>
              <a:t>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endParaRPr lang="en-US" dirty="0" smtClean="0">
              <a:solidFill>
                <a:schemeClr val="bg1">
                  <a:lumMod val="50000"/>
                </a:schemeClr>
              </a:solidFill>
            </a:endParaRPr>
          </a:p>
          <a:p>
            <a:pPr marL="342900" lvl="0" indent="-342900">
              <a:buFont typeface="+mj-lt"/>
              <a:buAutoNum type="arabicPeriod"/>
            </a:pPr>
            <a:endParaRPr lang="en-US" dirty="0">
              <a:solidFill>
                <a:schemeClr val="bg1">
                  <a:lumMod val="50000"/>
                </a:schemeClr>
              </a:solidFill>
            </a:endParaRPr>
          </a:p>
          <a:p>
            <a:pPr marL="342900" lvl="0" indent="-342900">
              <a:buFont typeface="+mj-lt"/>
              <a:buAutoNum type="arabicPeriod"/>
            </a:pPr>
            <a:r>
              <a:rPr lang="en-US" dirty="0" err="1">
                <a:solidFill>
                  <a:schemeClr val="bg1">
                    <a:lumMod val="50000"/>
                  </a:schemeClr>
                </a:solidFill>
              </a:rPr>
              <a:t>menyusun</a:t>
            </a:r>
            <a:r>
              <a:rPr lang="en-US" dirty="0">
                <a:solidFill>
                  <a:schemeClr val="bg1">
                    <a:lumMod val="50000"/>
                  </a:schemeClr>
                </a:solidFill>
              </a:rPr>
              <a:t> </a:t>
            </a:r>
            <a:r>
              <a:rPr lang="en-US" dirty="0" err="1">
                <a:solidFill>
                  <a:schemeClr val="bg1">
                    <a:lumMod val="50000"/>
                  </a:schemeClr>
                </a:solidFill>
              </a:rPr>
              <a:t>pedoman</a:t>
            </a:r>
            <a:r>
              <a:rPr lang="en-US" dirty="0">
                <a:solidFill>
                  <a:schemeClr val="bg1">
                    <a:lumMod val="50000"/>
                  </a:schemeClr>
                </a:solidFill>
              </a:rPr>
              <a:t>/</a:t>
            </a:r>
            <a:r>
              <a:rPr lang="en-US" dirty="0" err="1">
                <a:solidFill>
                  <a:schemeClr val="bg1">
                    <a:lumMod val="50000"/>
                  </a:schemeClr>
                </a:solidFill>
              </a:rPr>
              <a:t>panduan</a:t>
            </a:r>
            <a:r>
              <a:rPr lang="en-US" dirty="0">
                <a:solidFill>
                  <a:schemeClr val="bg1">
                    <a:lumMod val="50000"/>
                  </a:schemeClr>
                </a:solidFill>
              </a:rPr>
              <a:t> </a:t>
            </a:r>
            <a:r>
              <a:rPr lang="en-US" dirty="0" err="1">
                <a:solidFill>
                  <a:schemeClr val="bg1">
                    <a:lumMod val="50000"/>
                  </a:schemeClr>
                </a:solidFill>
              </a:rPr>
              <a:t>pengelolaan</a:t>
            </a:r>
            <a:r>
              <a:rPr lang="en-US" dirty="0">
                <a:solidFill>
                  <a:schemeClr val="bg1">
                    <a:lumMod val="50000"/>
                  </a:schemeClr>
                </a:solidFill>
              </a:rPr>
              <a:t> model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35"/>
          <p:cNvSpPr/>
          <p:nvPr/>
        </p:nvSpPr>
        <p:spPr>
          <a:xfrm>
            <a:off x="2805750" y="1230488"/>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413" name="Google Shape;413;p3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sp>
        <p:nvSpPr>
          <p:cNvPr id="414" name="Google Shape;414;p35"/>
          <p:cNvSpPr txBox="1">
            <a:spLocks noGrp="1"/>
          </p:cNvSpPr>
          <p:nvPr>
            <p:ph type="body" idx="4294967295"/>
          </p:nvPr>
        </p:nvSpPr>
        <p:spPr>
          <a:xfrm>
            <a:off x="2228648" y="4426413"/>
            <a:ext cx="4873192" cy="500580"/>
          </a:xfrm>
          <a:prstGeom prst="rect">
            <a:avLst/>
          </a:prstGeom>
        </p:spPr>
        <p:txBody>
          <a:bodyPr spcFirstLastPara="1" wrap="square" lIns="91425" tIns="91425" rIns="91425" bIns="91425" anchor="ctr" anchorCtr="0">
            <a:noAutofit/>
          </a:bodyPr>
          <a:lstStyle/>
          <a:p>
            <a:pPr marL="0" lvl="0" indent="0">
              <a:buNone/>
            </a:pPr>
            <a:r>
              <a:rPr lang="en-US" sz="1800" b="1" dirty="0">
                <a:latin typeface="Poppins"/>
                <a:ea typeface="Poppins"/>
                <a:cs typeface="Poppins"/>
                <a:sym typeface="Poppins"/>
              </a:rPr>
              <a:t>http://dupake.jabfungptp.kemdikbud.go.id/</a:t>
            </a:r>
            <a:endParaRPr sz="1800" dirty="0"/>
          </a:p>
        </p:txBody>
      </p:sp>
      <p:sp>
        <p:nvSpPr>
          <p:cNvPr id="415" name="Google Shape;415;p35"/>
          <p:cNvSpPr txBox="1">
            <a:spLocks noGrp="1"/>
          </p:cNvSpPr>
          <p:nvPr>
            <p:ph type="body" idx="4294967295"/>
          </p:nvPr>
        </p:nvSpPr>
        <p:spPr>
          <a:xfrm>
            <a:off x="2084509" y="101007"/>
            <a:ext cx="4974978" cy="588717"/>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2400" b="1" dirty="0" smtClean="0">
                <a:solidFill>
                  <a:schemeClr val="tx1"/>
                </a:solidFill>
              </a:rPr>
              <a:t>Pengusulan Angka Kredit Digital</a:t>
            </a:r>
            <a:endParaRPr sz="2400" b="1" dirty="0">
              <a:solidFill>
                <a:schemeClr val="tx1"/>
              </a:solidFill>
            </a:endParaRPr>
          </a:p>
        </p:txBody>
      </p:sp>
      <p:grpSp>
        <p:nvGrpSpPr>
          <p:cNvPr id="3" name="Group 2"/>
          <p:cNvGrpSpPr/>
          <p:nvPr/>
        </p:nvGrpSpPr>
        <p:grpSpPr>
          <a:xfrm>
            <a:off x="2320170" y="812934"/>
            <a:ext cx="4503659" cy="3613479"/>
            <a:chOff x="655320" y="-160020"/>
            <a:chExt cx="5211271" cy="4232403"/>
          </a:xfrm>
        </p:grpSpPr>
        <p:sp>
          <p:nvSpPr>
            <p:cNvPr id="411" name="Google Shape;411;p35"/>
            <p:cNvSpPr/>
            <p:nvPr/>
          </p:nvSpPr>
          <p:spPr>
            <a:xfrm>
              <a:off x="655320" y="-160020"/>
              <a:ext cx="5211271" cy="423240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64" y="0"/>
              <a:ext cx="4792981" cy="3275448"/>
            </a:xfrm>
            <a:prstGeom prst="rect">
              <a:avLst/>
            </a:prstGeom>
          </p:spPr>
        </p:pic>
      </p:grpSp>
    </p:spTree>
    <p:extLst>
      <p:ext uri="{BB962C8B-B14F-4D97-AF65-F5344CB8AC3E}">
        <p14:creationId xmlns:p14="http://schemas.microsoft.com/office/powerpoint/2010/main" val="2864650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2" name="Google Shape;412;p35"/>
          <p:cNvSpPr/>
          <p:nvPr/>
        </p:nvSpPr>
        <p:spPr>
          <a:xfrm>
            <a:off x="2805750" y="1230488"/>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413" name="Google Shape;413;p3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414" name="Google Shape;414;p35"/>
          <p:cNvSpPr txBox="1">
            <a:spLocks noGrp="1"/>
          </p:cNvSpPr>
          <p:nvPr>
            <p:ph type="body" idx="4294967295"/>
          </p:nvPr>
        </p:nvSpPr>
        <p:spPr>
          <a:xfrm>
            <a:off x="2228648" y="4426413"/>
            <a:ext cx="4873192" cy="500580"/>
          </a:xfrm>
          <a:prstGeom prst="rect">
            <a:avLst/>
          </a:prstGeom>
        </p:spPr>
        <p:txBody>
          <a:bodyPr spcFirstLastPara="1" wrap="square" lIns="91425" tIns="91425" rIns="91425" bIns="91425" anchor="ctr" anchorCtr="0">
            <a:noAutofit/>
          </a:bodyPr>
          <a:lstStyle/>
          <a:p>
            <a:pPr marL="0" lvl="0" indent="0" algn="ctr">
              <a:buNone/>
            </a:pPr>
            <a:r>
              <a:rPr lang="en-US" sz="1800" b="1" dirty="0">
                <a:latin typeface="Poppins"/>
                <a:ea typeface="Poppins"/>
                <a:cs typeface="Poppins"/>
                <a:sym typeface="Poppins"/>
              </a:rPr>
              <a:t>https://aptpi.id/</a:t>
            </a:r>
            <a:endParaRPr sz="1800" dirty="0"/>
          </a:p>
        </p:txBody>
      </p:sp>
      <p:sp>
        <p:nvSpPr>
          <p:cNvPr id="415" name="Google Shape;415;p35"/>
          <p:cNvSpPr txBox="1">
            <a:spLocks noGrp="1"/>
          </p:cNvSpPr>
          <p:nvPr>
            <p:ph type="body" idx="4294967295"/>
          </p:nvPr>
        </p:nvSpPr>
        <p:spPr>
          <a:xfrm>
            <a:off x="2084509" y="101007"/>
            <a:ext cx="4974978" cy="588717"/>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400" b="1" dirty="0" smtClean="0">
                <a:solidFill>
                  <a:schemeClr val="tx1"/>
                </a:solidFill>
              </a:rPr>
              <a:t>Organisasi Profesi</a:t>
            </a:r>
            <a:endParaRPr sz="2400" b="1" dirty="0">
              <a:solidFill>
                <a:schemeClr val="tx1"/>
              </a:solidFill>
            </a:endParaRPr>
          </a:p>
        </p:txBody>
      </p:sp>
      <p:sp>
        <p:nvSpPr>
          <p:cNvPr id="411" name="Google Shape;411;p35"/>
          <p:cNvSpPr/>
          <p:nvPr/>
        </p:nvSpPr>
        <p:spPr>
          <a:xfrm>
            <a:off x="2320170" y="812934"/>
            <a:ext cx="4503659" cy="361347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495" y="999815"/>
            <a:ext cx="4111006" cy="2721395"/>
          </a:xfrm>
          <a:prstGeom prst="rect">
            <a:avLst/>
          </a:prstGeom>
        </p:spPr>
      </p:pic>
    </p:spTree>
    <p:extLst>
      <p:ext uri="{BB962C8B-B14F-4D97-AF65-F5344CB8AC3E}">
        <p14:creationId xmlns:p14="http://schemas.microsoft.com/office/powerpoint/2010/main" val="1674306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06"/>
        <p:cNvGrpSpPr/>
        <p:nvPr/>
      </p:nvGrpSpPr>
      <p:grpSpPr>
        <a:xfrm>
          <a:off x="0" y="0"/>
          <a:ext cx="0" cy="0"/>
          <a:chOff x="0" y="0"/>
          <a:chExt cx="0" cy="0"/>
        </a:xfrm>
      </p:grpSpPr>
      <p:sp>
        <p:nvSpPr>
          <p:cNvPr id="5407" name="Google Shape;5407;p59"/>
          <p:cNvSpPr txBox="1">
            <a:spLocks noGrp="1"/>
          </p:cNvSpPr>
          <p:nvPr>
            <p:ph type="title"/>
          </p:nvPr>
        </p:nvSpPr>
        <p:spPr>
          <a:xfrm>
            <a:off x="5083800" y="1332250"/>
            <a:ext cx="3638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s" sz="3500" dirty="0" smtClean="0"/>
              <a:t>Terima Kasih ! </a:t>
            </a:r>
            <a:endParaRPr sz="3500" dirty="0"/>
          </a:p>
        </p:txBody>
      </p:sp>
      <p:sp>
        <p:nvSpPr>
          <p:cNvPr id="3" name="Google Shape;5407;p59"/>
          <p:cNvSpPr txBox="1">
            <a:spLocks/>
          </p:cNvSpPr>
          <p:nvPr/>
        </p:nvSpPr>
        <p:spPr>
          <a:xfrm>
            <a:off x="5083800" y="2454708"/>
            <a:ext cx="3638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Roboto Medium"/>
              <a:buNone/>
              <a:defRPr sz="2400" b="1" i="0" u="none" strike="noStrike" cap="none">
                <a:solidFill>
                  <a:srgbClr val="19344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2pPr>
            <a:lvl3pPr marR="0" lvl="2"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3pPr>
            <a:lvl4pPr marR="0" lvl="3"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4pPr>
            <a:lvl5pPr marR="0" lvl="4"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5pPr>
            <a:lvl6pPr marR="0" lvl="5"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6pPr>
            <a:lvl7pPr marR="0" lvl="6"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7pPr>
            <a:lvl8pPr marR="0" lvl="7"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8pPr>
            <a:lvl9pPr marR="0" lvl="8" algn="l" rtl="0">
              <a:lnSpc>
                <a:spcPct val="100000"/>
              </a:lnSpc>
              <a:spcBef>
                <a:spcPts val="0"/>
              </a:spcBef>
              <a:spcAft>
                <a:spcPts val="0"/>
              </a:spcAft>
              <a:buClr>
                <a:schemeClr val="dk1"/>
              </a:buClr>
              <a:buSzPts val="2800"/>
              <a:buFont typeface="Roboto Medium"/>
              <a:buNone/>
              <a:defRPr sz="2800" b="0" i="0" u="none" strike="noStrike" cap="none">
                <a:solidFill>
                  <a:srgbClr val="193441"/>
                </a:solidFill>
                <a:latin typeface="Roboto Medium"/>
                <a:ea typeface="Roboto Medium"/>
                <a:cs typeface="Roboto Medium"/>
                <a:sym typeface="Roboto Medium"/>
              </a:defRPr>
            </a:lvl9pPr>
          </a:lstStyle>
          <a:p>
            <a:r>
              <a:rPr lang="en-US" sz="1600" dirty="0" smtClean="0"/>
              <a:t>Yan </a:t>
            </a:r>
            <a:r>
              <a:rPr lang="en-US" sz="1600" dirty="0" err="1" smtClean="0"/>
              <a:t>Setiawan</a:t>
            </a:r>
            <a:endParaRPr lang="en-US" sz="1600" dirty="0" smtClean="0"/>
          </a:p>
          <a:p>
            <a:r>
              <a:rPr lang="en-US" sz="1600" dirty="0">
                <a:hlinkClick r:id="rId4"/>
              </a:rPr>
              <a:t>y</a:t>
            </a:r>
            <a:r>
              <a:rPr lang="en-US" sz="1600" dirty="0" smtClean="0">
                <a:hlinkClick r:id="rId4"/>
              </a:rPr>
              <a:t>an.setiawan@kemdikbud.go.id</a:t>
            </a:r>
            <a:endParaRPr lang="en-US" sz="1600" dirty="0" smtClean="0"/>
          </a:p>
          <a:p>
            <a:r>
              <a:rPr lang="en-US" sz="1600" dirty="0" smtClean="0">
                <a:hlinkClick r:id="rId5"/>
              </a:rPr>
              <a:t>yansen98@yahoo.com</a:t>
            </a:r>
            <a:endParaRPr lang="en-US" sz="1600" dirty="0" smtClean="0"/>
          </a:p>
          <a:p>
            <a:r>
              <a:rPr lang="en-US" sz="1600" dirty="0" smtClean="0">
                <a:hlinkClick r:id="rId6"/>
              </a:rPr>
              <a:t>yansen1680@gmail.com</a:t>
            </a:r>
            <a:endParaRPr lang="en-US" sz="1600" dirty="0" smtClean="0"/>
          </a:p>
          <a:p>
            <a:r>
              <a:rPr lang="en-US" sz="1600" dirty="0" smtClean="0"/>
              <a:t>HP. 08567873652</a:t>
            </a:r>
          </a:p>
          <a:p>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7" name="Google Shape;187;p34"/>
          <p:cNvPicPr preferRelativeResize="0"/>
          <p:nvPr/>
        </p:nvPicPr>
        <p:blipFill rotWithShape="1">
          <a:blip r:embed="rId3">
            <a:alphaModFix/>
          </a:blip>
          <a:srcRect l="17059" r="21398"/>
          <a:stretch/>
        </p:blipFill>
        <p:spPr>
          <a:xfrm>
            <a:off x="0" y="0"/>
            <a:ext cx="4742200" cy="5143502"/>
          </a:xfrm>
          <a:prstGeom prst="rect">
            <a:avLst/>
          </a:prstGeom>
          <a:noFill/>
          <a:ln>
            <a:noFill/>
          </a:ln>
        </p:spPr>
      </p:pic>
      <p:sp>
        <p:nvSpPr>
          <p:cNvPr id="4" name="Text Placeholder 3"/>
          <p:cNvSpPr>
            <a:spLocks noGrp="1"/>
          </p:cNvSpPr>
          <p:nvPr>
            <p:ph type="body" idx="2"/>
          </p:nvPr>
        </p:nvSpPr>
        <p:spPr>
          <a:xfrm>
            <a:off x="5083800" y="3878944"/>
            <a:ext cx="3638400" cy="906000"/>
          </a:xfrm>
        </p:spPr>
        <p:txBody>
          <a:bodyPr/>
          <a:lstStyle/>
          <a:p>
            <a:pPr marL="127000" indent="0">
              <a:buNone/>
            </a:pPr>
            <a:r>
              <a:rPr lang="en-US" sz="2800" dirty="0" err="1" smtClean="0"/>
              <a:t>Menyusun</a:t>
            </a:r>
            <a:r>
              <a:rPr lang="en-US" sz="2800" dirty="0" smtClean="0"/>
              <a:t> GBIM/JM</a:t>
            </a:r>
            <a:endParaRPr lang="en-US" sz="2800" dirty="0"/>
          </a:p>
        </p:txBody>
      </p:sp>
      <p:sp>
        <p:nvSpPr>
          <p:cNvPr id="10" name="Rectangle 9"/>
          <p:cNvSpPr/>
          <p:nvPr/>
        </p:nvSpPr>
        <p:spPr>
          <a:xfrm>
            <a:off x="4715836" y="30822"/>
            <a:ext cx="4572000" cy="3754874"/>
          </a:xfrm>
          <a:prstGeom prst="rect">
            <a:avLst/>
          </a:prstGeom>
        </p:spPr>
        <p:txBody>
          <a:bodyPr>
            <a:spAutoFit/>
          </a:bodyPr>
          <a:lstStyle/>
          <a:p>
            <a:pPr marL="342900" lvl="0" indent="-342900">
              <a:buFont typeface="+mj-lt"/>
              <a:buAutoNum type="arabicPeriod" startAt="5"/>
            </a:pPr>
            <a:endParaRPr lang="en-US" dirty="0" smtClean="0">
              <a:solidFill>
                <a:schemeClr val="bg1">
                  <a:lumMod val="50000"/>
                </a:schemeClr>
              </a:solidFill>
            </a:endParaRPr>
          </a:p>
          <a:p>
            <a:pPr marL="342900" lvl="0" indent="-342900">
              <a:buFont typeface="+mj-lt"/>
              <a:buAutoNum type="arabicPeriod" startAt="5"/>
            </a:pPr>
            <a:r>
              <a:rPr lang="en-US" dirty="0" err="1" smtClean="0">
                <a:solidFill>
                  <a:schemeClr val="bg1">
                    <a:lumMod val="50000"/>
                  </a:schemeClr>
                </a:solidFill>
              </a:rPr>
              <a:t>menyusun</a:t>
            </a:r>
            <a:r>
              <a:rPr lang="en-US" dirty="0" smtClean="0">
                <a:solidFill>
                  <a:schemeClr val="bg1">
                    <a:lumMod val="50000"/>
                  </a:schemeClr>
                </a:solidFill>
              </a:rPr>
              <a:t> </a:t>
            </a:r>
            <a:r>
              <a:rPr lang="en-US" dirty="0" err="1">
                <a:solidFill>
                  <a:schemeClr val="bg1">
                    <a:lumMod val="50000"/>
                  </a:schemeClr>
                </a:solidFill>
              </a:rPr>
              <a:t>petunjuk</a:t>
            </a:r>
            <a:r>
              <a:rPr lang="en-US" dirty="0">
                <a:solidFill>
                  <a:schemeClr val="bg1">
                    <a:lumMod val="50000"/>
                  </a:schemeClr>
                </a:solidFill>
              </a:rPr>
              <a:t> </a:t>
            </a:r>
            <a:r>
              <a:rPr lang="en-US" dirty="0" err="1">
                <a:solidFill>
                  <a:schemeClr val="bg1">
                    <a:lumMod val="50000"/>
                  </a:schemeClr>
                </a:solidFill>
              </a:rPr>
              <a:t>pelaksanaan</a:t>
            </a:r>
            <a:r>
              <a:rPr lang="en-US" dirty="0">
                <a:solidFill>
                  <a:schemeClr val="bg1">
                    <a:lumMod val="50000"/>
                  </a:schemeClr>
                </a:solidFill>
              </a:rPr>
              <a:t>/</a:t>
            </a:r>
            <a:r>
              <a:rPr lang="en-US" dirty="0" err="1">
                <a:solidFill>
                  <a:schemeClr val="bg1">
                    <a:lumMod val="50000"/>
                  </a:schemeClr>
                </a:solidFill>
              </a:rPr>
              <a:t>pemanfaatan</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berbasis</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p>
          <a:p>
            <a:pPr marL="342900" lvl="0" indent="-342900">
              <a:buFont typeface="+mj-lt"/>
              <a:buAutoNum type="arabicPeriod" startAt="5"/>
            </a:pPr>
            <a:endParaRPr lang="en-US" dirty="0" smtClean="0">
              <a:solidFill>
                <a:schemeClr val="bg1">
                  <a:lumMod val="50000"/>
                </a:schemeClr>
              </a:solidFill>
            </a:endParaRPr>
          </a:p>
          <a:p>
            <a:pPr marL="342900" lvl="0" indent="-342900">
              <a:buFont typeface="+mj-lt"/>
              <a:buAutoNum type="arabicPeriod" startAt="5"/>
            </a:pPr>
            <a:r>
              <a:rPr lang="en-US" dirty="0" err="1" smtClean="0">
                <a:solidFill>
                  <a:schemeClr val="bg1">
                    <a:lumMod val="50000"/>
                  </a:schemeClr>
                </a:solidFill>
              </a:rPr>
              <a:t>menyusun</a:t>
            </a:r>
            <a:r>
              <a:rPr lang="en-US" dirty="0" smtClean="0">
                <a:solidFill>
                  <a:schemeClr val="bg1">
                    <a:lumMod val="50000"/>
                  </a:schemeClr>
                </a:solidFill>
              </a:rPr>
              <a:t> </a:t>
            </a:r>
            <a:r>
              <a:rPr lang="en-US" dirty="0" err="1">
                <a:solidFill>
                  <a:schemeClr val="bg1">
                    <a:lumMod val="50000"/>
                  </a:schemeClr>
                </a:solidFill>
              </a:rPr>
              <a:t>Garis</a:t>
            </a:r>
            <a:r>
              <a:rPr lang="en-US" dirty="0">
                <a:solidFill>
                  <a:schemeClr val="bg1">
                    <a:lumMod val="50000"/>
                  </a:schemeClr>
                </a:solidFill>
              </a:rPr>
              <a:t> </a:t>
            </a:r>
            <a:r>
              <a:rPr lang="en-US" dirty="0" err="1">
                <a:solidFill>
                  <a:schemeClr val="bg1">
                    <a:lumMod val="50000"/>
                  </a:schemeClr>
                </a:solidFill>
              </a:rPr>
              <a:t>Besar</a:t>
            </a:r>
            <a:r>
              <a:rPr lang="en-US" dirty="0">
                <a:solidFill>
                  <a:schemeClr val="bg1">
                    <a:lumMod val="50000"/>
                  </a:schemeClr>
                </a:solidFill>
              </a:rPr>
              <a:t> Isi Media (GBIM)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a:t>
            </a:r>
          </a:p>
          <a:p>
            <a:pPr marL="342900" lvl="0" indent="-342900">
              <a:buFont typeface="+mj-lt"/>
              <a:buAutoNum type="arabicPeriod" startAt="5"/>
            </a:pPr>
            <a:endParaRPr lang="en-US" dirty="0" smtClean="0">
              <a:solidFill>
                <a:schemeClr val="bg1">
                  <a:lumMod val="50000"/>
                </a:schemeClr>
              </a:solidFill>
            </a:endParaRPr>
          </a:p>
          <a:p>
            <a:pPr marL="342900" lvl="0" indent="-342900">
              <a:buFont typeface="+mj-lt"/>
              <a:buAutoNum type="arabicPeriod" startAt="5"/>
            </a:pPr>
            <a:r>
              <a:rPr lang="en-US" dirty="0" err="1" smtClean="0">
                <a:solidFill>
                  <a:schemeClr val="bg1">
                    <a:lumMod val="50000"/>
                  </a:schemeClr>
                </a:solidFill>
              </a:rPr>
              <a:t>menyusun</a:t>
            </a:r>
            <a:r>
              <a:rPr lang="en-US" dirty="0" smtClean="0">
                <a:solidFill>
                  <a:schemeClr val="bg1">
                    <a:lumMod val="50000"/>
                  </a:schemeClr>
                </a:solidFill>
              </a:rPr>
              <a:t> </a:t>
            </a:r>
            <a:r>
              <a:rPr lang="en-US" dirty="0" err="1">
                <a:solidFill>
                  <a:schemeClr val="bg1">
                    <a:lumMod val="50000"/>
                  </a:schemeClr>
                </a:solidFill>
              </a:rPr>
              <a:t>rancangan</a:t>
            </a:r>
            <a:r>
              <a:rPr lang="en-US" dirty="0">
                <a:solidFill>
                  <a:schemeClr val="bg1">
                    <a:lumMod val="50000"/>
                  </a:schemeClr>
                </a:solidFill>
              </a:rPr>
              <a:t> (</a:t>
            </a:r>
            <a:r>
              <a:rPr lang="en-US" dirty="0" err="1">
                <a:solidFill>
                  <a:schemeClr val="bg1">
                    <a:lumMod val="50000"/>
                  </a:schemeClr>
                </a:solidFill>
              </a:rPr>
              <a:t>jabaran</a:t>
            </a:r>
            <a:r>
              <a:rPr lang="en-US" dirty="0">
                <a:solidFill>
                  <a:schemeClr val="bg1">
                    <a:lumMod val="50000"/>
                  </a:schemeClr>
                </a:solidFill>
              </a:rPr>
              <a:t> </a:t>
            </a:r>
            <a:r>
              <a:rPr lang="en-US" dirty="0" err="1">
                <a:solidFill>
                  <a:schemeClr val="bg1">
                    <a:lumMod val="50000"/>
                  </a:schemeClr>
                </a:solidFill>
              </a:rPr>
              <a:t>materi</a:t>
            </a:r>
            <a:r>
              <a:rPr lang="en-US" dirty="0">
                <a:solidFill>
                  <a:schemeClr val="bg1">
                    <a:lumMod val="50000"/>
                  </a:schemeClr>
                </a:solidFill>
              </a:rPr>
              <a:t> (JM)/</a:t>
            </a:r>
            <a:r>
              <a:rPr lang="en-US" i="1" dirty="0">
                <a:solidFill>
                  <a:schemeClr val="bg1">
                    <a:lumMod val="50000"/>
                  </a:schemeClr>
                </a:solidFill>
              </a:rPr>
              <a:t>flowchart/storyboard</a:t>
            </a:r>
            <a:r>
              <a:rPr lang="en-US" dirty="0">
                <a:solidFill>
                  <a:schemeClr val="bg1">
                    <a:lumMod val="50000"/>
                  </a:schemeClr>
                </a:solidFill>
              </a:rPr>
              <a:t>) </a:t>
            </a:r>
            <a:r>
              <a:rPr lang="en-US" dirty="0" err="1">
                <a:solidFill>
                  <a:schemeClr val="bg1">
                    <a:lumMod val="50000"/>
                  </a:schemeClr>
                </a:solidFill>
              </a:rPr>
              <a:t>pengembangan</a:t>
            </a:r>
            <a:r>
              <a:rPr lang="en-US" dirty="0">
                <a:solidFill>
                  <a:schemeClr val="bg1">
                    <a:lumMod val="50000"/>
                  </a:schemeClr>
                </a:solidFill>
              </a:rPr>
              <a:t> </a:t>
            </a:r>
            <a:r>
              <a:rPr lang="en-US" dirty="0" err="1">
                <a:solidFill>
                  <a:schemeClr val="bg1">
                    <a:lumMod val="50000"/>
                  </a:schemeClr>
                </a:solidFill>
              </a:rPr>
              <a:t>bahan</a:t>
            </a:r>
            <a:r>
              <a:rPr lang="en-US" dirty="0">
                <a:solidFill>
                  <a:schemeClr val="bg1">
                    <a:lumMod val="50000"/>
                  </a:schemeClr>
                </a:solidFill>
              </a:rPr>
              <a:t> </a:t>
            </a:r>
            <a:r>
              <a:rPr lang="en-US" dirty="0" err="1">
                <a:solidFill>
                  <a:schemeClr val="bg1">
                    <a:lumMod val="50000"/>
                  </a:schemeClr>
                </a:solidFill>
              </a:rPr>
              <a:t>belajar</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sederhana</a:t>
            </a:r>
            <a:r>
              <a:rPr lang="en-US" dirty="0">
                <a:solidFill>
                  <a:schemeClr val="bg1">
                    <a:lumMod val="50000"/>
                  </a:schemeClr>
                </a:solidFill>
              </a:rPr>
              <a:t>, audio, video, multimedia, multimedia </a:t>
            </a:r>
            <a:r>
              <a:rPr lang="en-US" dirty="0" err="1">
                <a:solidFill>
                  <a:schemeClr val="bg1">
                    <a:lumMod val="50000"/>
                  </a:schemeClr>
                </a:solidFill>
              </a:rPr>
              <a:t>interaktif</a:t>
            </a:r>
            <a:r>
              <a:rPr lang="en-US" dirty="0">
                <a:solidFill>
                  <a:schemeClr val="bg1">
                    <a:lumMod val="50000"/>
                  </a:schemeClr>
                </a:solidFill>
              </a:rPr>
              <a:t>, </a:t>
            </a:r>
            <a:r>
              <a:rPr lang="en-US" dirty="0" err="1">
                <a:solidFill>
                  <a:schemeClr val="bg1">
                    <a:lumMod val="50000"/>
                  </a:schemeClr>
                </a:solidFill>
              </a:rPr>
              <a:t>modul</a:t>
            </a:r>
            <a:r>
              <a:rPr lang="en-US" dirty="0">
                <a:solidFill>
                  <a:schemeClr val="bg1">
                    <a:lumMod val="50000"/>
                  </a:schemeClr>
                </a:solidFill>
              </a:rPr>
              <a:t>); </a:t>
            </a:r>
          </a:p>
          <a:p>
            <a:pPr marL="342900" lvl="0" indent="-342900">
              <a:buFont typeface="+mj-lt"/>
              <a:buAutoNum type="arabicPeriod" startAt="5"/>
            </a:pPr>
            <a:endParaRPr lang="en-US" dirty="0" smtClean="0">
              <a:solidFill>
                <a:schemeClr val="bg1">
                  <a:lumMod val="50000"/>
                </a:schemeClr>
              </a:solidFill>
            </a:endParaRPr>
          </a:p>
          <a:p>
            <a:pPr marL="342900" lvl="0" indent="-342900">
              <a:buFont typeface="+mj-lt"/>
              <a:buAutoNum type="arabicPeriod" startAt="5"/>
            </a:pPr>
            <a:r>
              <a:rPr lang="en-US" dirty="0" err="1" smtClean="0">
                <a:solidFill>
                  <a:schemeClr val="bg1">
                    <a:lumMod val="50000"/>
                  </a:schemeClr>
                </a:solidFill>
              </a:rPr>
              <a:t>menyusun</a:t>
            </a:r>
            <a:r>
              <a:rPr lang="en-US" dirty="0" smtClean="0">
                <a:solidFill>
                  <a:schemeClr val="bg1">
                    <a:lumMod val="50000"/>
                  </a:schemeClr>
                </a:solidFill>
              </a:rPr>
              <a:t> </a:t>
            </a:r>
            <a:r>
              <a:rPr lang="en-US" dirty="0" err="1">
                <a:solidFill>
                  <a:schemeClr val="bg1">
                    <a:lumMod val="50000"/>
                  </a:schemeClr>
                </a:solidFill>
              </a:rPr>
              <a:t>naskah</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dalam</a:t>
            </a:r>
            <a:r>
              <a:rPr lang="en-US" dirty="0">
                <a:solidFill>
                  <a:schemeClr val="bg1">
                    <a:lumMod val="50000"/>
                  </a:schemeClr>
                </a:solidFill>
              </a:rPr>
              <a:t> </a:t>
            </a:r>
            <a:r>
              <a:rPr lang="en-US" dirty="0" err="1">
                <a:solidFill>
                  <a:schemeClr val="bg1">
                    <a:lumMod val="50000"/>
                  </a:schemeClr>
                </a:solidFill>
              </a:rPr>
              <a:t>bentuk</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8"/>
          <p:cNvPicPr preferRelativeResize="0"/>
          <p:nvPr/>
        </p:nvPicPr>
        <p:blipFill rotWithShape="1">
          <a:blip r:embed="rId3">
            <a:alphaModFix/>
          </a:blip>
          <a:srcRect t="6611" b="13445"/>
          <a:stretch/>
        </p:blipFill>
        <p:spPr>
          <a:xfrm>
            <a:off x="233550" y="260075"/>
            <a:ext cx="8676900" cy="4623351"/>
          </a:xfrm>
          <a:prstGeom prst="rect">
            <a:avLst/>
          </a:prstGeom>
          <a:noFill/>
          <a:ln>
            <a:noFill/>
          </a:ln>
        </p:spPr>
      </p:pic>
      <p:sp>
        <p:nvSpPr>
          <p:cNvPr id="231" name="Google Shape;231;p38"/>
          <p:cNvSpPr/>
          <p:nvPr/>
        </p:nvSpPr>
        <p:spPr>
          <a:xfrm>
            <a:off x="477850" y="154113"/>
            <a:ext cx="4144500" cy="2652300"/>
          </a:xfrm>
          <a:prstGeom prst="rect">
            <a:avLst/>
          </a:prstGeom>
          <a:solidFill>
            <a:srgbClr val="1934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8"/>
          <p:cNvSpPr txBox="1">
            <a:spLocks noGrp="1"/>
          </p:cNvSpPr>
          <p:nvPr>
            <p:ph type="subTitle" idx="1"/>
          </p:nvPr>
        </p:nvSpPr>
        <p:spPr>
          <a:xfrm>
            <a:off x="477850" y="-30819"/>
            <a:ext cx="4063327" cy="1272300"/>
          </a:xfrm>
          <a:prstGeom prst="rect">
            <a:avLst/>
          </a:prstGeom>
        </p:spPr>
        <p:txBody>
          <a:bodyPr spcFirstLastPara="1" wrap="square" lIns="91425" tIns="91425" rIns="91425" bIns="91425" anchor="t" anchorCtr="0">
            <a:noAutofit/>
          </a:bodyPr>
          <a:lstStyle/>
          <a:p>
            <a:pPr marL="469900" lvl="0" indent="-342900">
              <a:buFont typeface="+mj-lt"/>
              <a:buAutoNum type="arabicPeriod" startAt="9"/>
            </a:pPr>
            <a:r>
              <a:rPr lang="en-US" dirty="0" err="1"/>
              <a:t>menyusun</a:t>
            </a:r>
            <a:r>
              <a:rPr lang="en-US" dirty="0"/>
              <a:t> </a:t>
            </a:r>
            <a:r>
              <a:rPr lang="en-US" dirty="0" err="1"/>
              <a:t>naskah</a:t>
            </a:r>
            <a:r>
              <a:rPr lang="en-US" dirty="0"/>
              <a:t> media </a:t>
            </a:r>
            <a:r>
              <a:rPr lang="en-US" dirty="0" err="1"/>
              <a:t>pembelajaran</a:t>
            </a:r>
            <a:r>
              <a:rPr lang="en-US" dirty="0"/>
              <a:t> </a:t>
            </a:r>
            <a:r>
              <a:rPr lang="en-US" dirty="0" err="1"/>
              <a:t>dalam</a:t>
            </a:r>
            <a:r>
              <a:rPr lang="en-US" dirty="0"/>
              <a:t> </a:t>
            </a:r>
            <a:r>
              <a:rPr lang="en-US" dirty="0" err="1"/>
              <a:t>bentuk</a:t>
            </a:r>
            <a:r>
              <a:rPr lang="en-US" dirty="0"/>
              <a:t> media audio; </a:t>
            </a:r>
          </a:p>
          <a:p>
            <a:pPr marL="469900" lvl="0" indent="-342900">
              <a:buFont typeface="+mj-lt"/>
              <a:buAutoNum type="arabicPeriod" startAt="9"/>
            </a:pPr>
            <a:endParaRPr lang="en-US" dirty="0"/>
          </a:p>
          <a:p>
            <a:pPr marL="469900" lvl="0" indent="-342900">
              <a:buFont typeface="+mj-lt"/>
              <a:buAutoNum type="arabicPeriod" startAt="9"/>
            </a:pPr>
            <a:r>
              <a:rPr lang="en-US" dirty="0" err="1"/>
              <a:t>menyusun</a:t>
            </a:r>
            <a:r>
              <a:rPr lang="en-US" dirty="0"/>
              <a:t> </a:t>
            </a:r>
            <a:r>
              <a:rPr lang="en-US" dirty="0" err="1"/>
              <a:t>naskah</a:t>
            </a:r>
            <a:r>
              <a:rPr lang="en-US" dirty="0"/>
              <a:t> media </a:t>
            </a:r>
            <a:r>
              <a:rPr lang="en-US" dirty="0" err="1"/>
              <a:t>pembelajaran</a:t>
            </a:r>
            <a:r>
              <a:rPr lang="en-US" dirty="0"/>
              <a:t> </a:t>
            </a:r>
            <a:r>
              <a:rPr lang="en-US" dirty="0" err="1"/>
              <a:t>dalam</a:t>
            </a:r>
            <a:r>
              <a:rPr lang="en-US" dirty="0"/>
              <a:t> </a:t>
            </a:r>
            <a:r>
              <a:rPr lang="en-US" dirty="0" err="1"/>
              <a:t>bentuk</a:t>
            </a:r>
            <a:r>
              <a:rPr lang="en-US" dirty="0"/>
              <a:t> media video; </a:t>
            </a:r>
          </a:p>
          <a:p>
            <a:pPr marL="469900" lvl="0" indent="-342900">
              <a:buFont typeface="+mj-lt"/>
              <a:buAutoNum type="arabicPeriod" startAt="9"/>
            </a:pPr>
            <a:endParaRPr lang="en-US" dirty="0" smtClean="0"/>
          </a:p>
          <a:p>
            <a:pPr marL="469900" lvl="0" indent="-342900">
              <a:buFont typeface="+mj-lt"/>
              <a:buAutoNum type="arabicPeriod" startAt="9"/>
            </a:pPr>
            <a:r>
              <a:rPr lang="en-US" dirty="0" err="1" smtClean="0"/>
              <a:t>menyusun</a:t>
            </a:r>
            <a:r>
              <a:rPr lang="en-US" dirty="0" smtClean="0"/>
              <a:t> </a:t>
            </a:r>
            <a:r>
              <a:rPr lang="en-US" dirty="0" err="1"/>
              <a:t>naskah</a:t>
            </a:r>
            <a:r>
              <a:rPr lang="en-US" dirty="0"/>
              <a:t> media </a:t>
            </a:r>
            <a:r>
              <a:rPr lang="en-US" dirty="0" err="1"/>
              <a:t>pembelajaran</a:t>
            </a:r>
            <a:r>
              <a:rPr lang="en-US" dirty="0"/>
              <a:t> </a:t>
            </a:r>
            <a:r>
              <a:rPr lang="en-US" dirty="0" err="1"/>
              <a:t>dalam</a:t>
            </a:r>
            <a:r>
              <a:rPr lang="en-US" dirty="0"/>
              <a:t> </a:t>
            </a:r>
            <a:r>
              <a:rPr lang="en-US" dirty="0" err="1"/>
              <a:t>bentuk</a:t>
            </a:r>
            <a:r>
              <a:rPr lang="en-US" dirty="0"/>
              <a:t> media multimedia; </a:t>
            </a:r>
          </a:p>
        </p:txBody>
      </p:sp>
      <p:sp>
        <p:nvSpPr>
          <p:cNvPr id="2" name="Title 1"/>
          <p:cNvSpPr>
            <a:spLocks noGrp="1"/>
          </p:cNvSpPr>
          <p:nvPr>
            <p:ph type="title"/>
          </p:nvPr>
        </p:nvSpPr>
        <p:spPr>
          <a:xfrm>
            <a:off x="886288" y="3614457"/>
            <a:ext cx="3810000" cy="981300"/>
          </a:xfrm>
        </p:spPr>
        <p:txBody>
          <a:bodyPr/>
          <a:lstStyle/>
          <a:p>
            <a:r>
              <a:rPr lang="en-US" sz="4400" dirty="0" err="1" smtClean="0">
                <a:solidFill>
                  <a:schemeClr val="tx1"/>
                </a:solidFill>
              </a:rPr>
              <a:t>Menyusun</a:t>
            </a:r>
            <a:r>
              <a:rPr lang="en-US" sz="4400" dirty="0" smtClean="0">
                <a:solidFill>
                  <a:schemeClr val="tx1"/>
                </a:solidFill>
              </a:rPr>
              <a:t> </a:t>
            </a:r>
            <a:r>
              <a:rPr lang="en-US" sz="4400" dirty="0" err="1" smtClean="0">
                <a:solidFill>
                  <a:schemeClr val="tx1"/>
                </a:solidFill>
              </a:rPr>
              <a:t>Naskah</a:t>
            </a:r>
            <a:endParaRPr lang="en-US" sz="44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9"/>
        <p:cNvGrpSpPr/>
        <p:nvPr/>
      </p:nvGrpSpPr>
      <p:grpSpPr>
        <a:xfrm>
          <a:off x="0" y="0"/>
          <a:ext cx="0" cy="0"/>
          <a:chOff x="0" y="0"/>
          <a:chExt cx="0" cy="0"/>
        </a:xfrm>
      </p:grpSpPr>
      <p:pic>
        <p:nvPicPr>
          <p:cNvPr id="5210" name="Google Shape;5210;p47"/>
          <p:cNvPicPr preferRelativeResize="0"/>
          <p:nvPr/>
        </p:nvPicPr>
        <p:blipFill rotWithShape="1">
          <a:blip r:embed="rId3">
            <a:alphaModFix/>
          </a:blip>
          <a:srcRect l="7604" r="39254"/>
          <a:stretch/>
        </p:blipFill>
        <p:spPr>
          <a:xfrm>
            <a:off x="0" y="0"/>
            <a:ext cx="4101000" cy="5143500"/>
          </a:xfrm>
          <a:prstGeom prst="rect">
            <a:avLst/>
          </a:prstGeom>
          <a:noFill/>
          <a:ln>
            <a:noFill/>
          </a:ln>
        </p:spPr>
      </p:pic>
      <p:sp>
        <p:nvSpPr>
          <p:cNvPr id="15" name="Rectangle 14"/>
          <p:cNvSpPr/>
          <p:nvPr/>
        </p:nvSpPr>
        <p:spPr>
          <a:xfrm>
            <a:off x="4239605" y="403334"/>
            <a:ext cx="4572000" cy="4401205"/>
          </a:xfrm>
          <a:prstGeom prst="rect">
            <a:avLst/>
          </a:prstGeom>
        </p:spPr>
        <p:txBody>
          <a:bodyPr>
            <a:spAutoFit/>
          </a:bodyPr>
          <a:lstStyle/>
          <a:p>
            <a:pPr marL="342900" lvl="0" indent="-342900">
              <a:buFont typeface="+mj-lt"/>
              <a:buAutoNum type="arabicPeriod" startAt="14"/>
            </a:pPr>
            <a:r>
              <a:rPr lang="en-US" dirty="0" err="1">
                <a:solidFill>
                  <a:schemeClr val="bg1">
                    <a:lumMod val="50000"/>
                  </a:schemeClr>
                </a:solidFill>
              </a:rPr>
              <a:t>melakukan</a:t>
            </a:r>
            <a:r>
              <a:rPr lang="en-US" dirty="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rembuk</a:t>
            </a:r>
            <a:r>
              <a:rPr lang="en-US" dirty="0">
                <a:solidFill>
                  <a:schemeClr val="bg1">
                    <a:lumMod val="50000"/>
                  </a:schemeClr>
                </a:solidFill>
              </a:rPr>
              <a:t> </a:t>
            </a:r>
            <a:r>
              <a:rPr lang="en-US" dirty="0" err="1">
                <a:solidFill>
                  <a:schemeClr val="bg1">
                    <a:lumMod val="50000"/>
                  </a:schemeClr>
                </a:solidFill>
              </a:rPr>
              <a:t>naskah</a:t>
            </a:r>
            <a:r>
              <a:rPr lang="en-US" dirty="0">
                <a:solidFill>
                  <a:schemeClr val="bg1">
                    <a:lumMod val="50000"/>
                  </a:schemeClr>
                </a:solidFill>
              </a:rPr>
              <a:t> </a:t>
            </a:r>
            <a:r>
              <a:rPr lang="en-US" i="1" dirty="0">
                <a:solidFill>
                  <a:schemeClr val="bg1">
                    <a:lumMod val="50000"/>
                  </a:schemeClr>
                </a:solidFill>
              </a:rPr>
              <a:t>(script conference) </a:t>
            </a:r>
            <a:r>
              <a:rPr lang="en-US" dirty="0" err="1">
                <a:solidFill>
                  <a:schemeClr val="bg1">
                    <a:lumMod val="50000"/>
                  </a:schemeClr>
                </a:solidFill>
              </a:rPr>
              <a:t>untuk</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audio; </a:t>
            </a:r>
          </a:p>
          <a:p>
            <a:pPr marL="342900" lvl="0" indent="-342900">
              <a:buFont typeface="+mj-lt"/>
              <a:buAutoNum type="arabicPeriod" startAt="14"/>
            </a:pPr>
            <a:endParaRPr lang="en-US" dirty="0" smtClean="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rembuk</a:t>
            </a:r>
            <a:r>
              <a:rPr lang="en-US" dirty="0">
                <a:solidFill>
                  <a:schemeClr val="bg1">
                    <a:lumMod val="50000"/>
                  </a:schemeClr>
                </a:solidFill>
              </a:rPr>
              <a:t> </a:t>
            </a:r>
            <a:r>
              <a:rPr lang="en-US" dirty="0" err="1">
                <a:solidFill>
                  <a:schemeClr val="bg1">
                    <a:lumMod val="50000"/>
                  </a:schemeClr>
                </a:solidFill>
              </a:rPr>
              <a:t>naskah</a:t>
            </a:r>
            <a:r>
              <a:rPr lang="en-US" dirty="0">
                <a:solidFill>
                  <a:schemeClr val="bg1">
                    <a:lumMod val="50000"/>
                  </a:schemeClr>
                </a:solidFill>
              </a:rPr>
              <a:t> </a:t>
            </a:r>
            <a:r>
              <a:rPr lang="en-US" i="1" dirty="0">
                <a:solidFill>
                  <a:schemeClr val="bg1">
                    <a:lumMod val="50000"/>
                  </a:schemeClr>
                </a:solidFill>
              </a:rPr>
              <a:t>(script conference) </a:t>
            </a:r>
            <a:r>
              <a:rPr lang="en-US" dirty="0" err="1">
                <a:solidFill>
                  <a:schemeClr val="bg1">
                    <a:lumMod val="50000"/>
                  </a:schemeClr>
                </a:solidFill>
              </a:rPr>
              <a:t>untuk</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video; </a:t>
            </a:r>
          </a:p>
          <a:p>
            <a:pPr marL="342900" lvl="0" indent="-342900">
              <a:buFont typeface="+mj-lt"/>
              <a:buAutoNum type="arabicPeriod" startAt="14"/>
            </a:pPr>
            <a:endParaRPr lang="en-US" dirty="0" smtClean="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rembuk</a:t>
            </a:r>
            <a:r>
              <a:rPr lang="en-US" dirty="0">
                <a:solidFill>
                  <a:schemeClr val="bg1">
                    <a:lumMod val="50000"/>
                  </a:schemeClr>
                </a:solidFill>
              </a:rPr>
              <a:t> </a:t>
            </a:r>
            <a:r>
              <a:rPr lang="en-US" dirty="0" err="1">
                <a:solidFill>
                  <a:schemeClr val="bg1">
                    <a:lumMod val="50000"/>
                  </a:schemeClr>
                </a:solidFill>
              </a:rPr>
              <a:t>naskah</a:t>
            </a:r>
            <a:r>
              <a:rPr lang="en-US" dirty="0">
                <a:solidFill>
                  <a:schemeClr val="bg1">
                    <a:lumMod val="50000"/>
                  </a:schemeClr>
                </a:solidFill>
              </a:rPr>
              <a:t> </a:t>
            </a:r>
            <a:r>
              <a:rPr lang="en-US" i="1" dirty="0">
                <a:solidFill>
                  <a:schemeClr val="bg1">
                    <a:lumMod val="50000"/>
                  </a:schemeClr>
                </a:solidFill>
              </a:rPr>
              <a:t>(script conference) </a:t>
            </a:r>
            <a:r>
              <a:rPr lang="en-US" dirty="0" err="1">
                <a:solidFill>
                  <a:schemeClr val="bg1">
                    <a:lumMod val="50000"/>
                  </a:schemeClr>
                </a:solidFill>
              </a:rPr>
              <a:t>untuk</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multimedia; </a:t>
            </a:r>
          </a:p>
          <a:p>
            <a:pPr marL="342900" lvl="0" indent="-342900">
              <a:buFont typeface="+mj-lt"/>
              <a:buAutoNum type="arabicPeriod" startAt="14"/>
            </a:pPr>
            <a:endParaRPr lang="en-US" dirty="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rembuk</a:t>
            </a:r>
            <a:r>
              <a:rPr lang="en-US" dirty="0">
                <a:solidFill>
                  <a:schemeClr val="bg1">
                    <a:lumMod val="50000"/>
                  </a:schemeClr>
                </a:solidFill>
              </a:rPr>
              <a:t> </a:t>
            </a:r>
            <a:r>
              <a:rPr lang="en-US" dirty="0" err="1">
                <a:solidFill>
                  <a:schemeClr val="bg1">
                    <a:lumMod val="50000"/>
                  </a:schemeClr>
                </a:solidFill>
              </a:rPr>
              <a:t>naskah</a:t>
            </a:r>
            <a:r>
              <a:rPr lang="en-US" dirty="0">
                <a:solidFill>
                  <a:schemeClr val="bg1">
                    <a:lumMod val="50000"/>
                  </a:schemeClr>
                </a:solidFill>
              </a:rPr>
              <a:t> </a:t>
            </a:r>
            <a:r>
              <a:rPr lang="en-US" i="1" dirty="0">
                <a:solidFill>
                  <a:schemeClr val="bg1">
                    <a:lumMod val="50000"/>
                  </a:schemeClr>
                </a:solidFill>
              </a:rPr>
              <a:t>(script conference) </a:t>
            </a:r>
            <a:r>
              <a:rPr lang="en-US" dirty="0" err="1">
                <a:solidFill>
                  <a:schemeClr val="bg1">
                    <a:lumMod val="50000"/>
                  </a:schemeClr>
                </a:solidFill>
              </a:rPr>
              <a:t>untuk</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multimedia </a:t>
            </a:r>
            <a:r>
              <a:rPr lang="en-US" dirty="0" err="1">
                <a:solidFill>
                  <a:schemeClr val="bg1">
                    <a:lumMod val="50000"/>
                  </a:schemeClr>
                </a:solidFill>
              </a:rPr>
              <a:t>interaktif</a:t>
            </a:r>
            <a:r>
              <a:rPr lang="en-US" dirty="0">
                <a:solidFill>
                  <a:schemeClr val="bg1">
                    <a:lumMod val="50000"/>
                  </a:schemeClr>
                </a:solidFill>
              </a:rPr>
              <a:t>; </a:t>
            </a:r>
          </a:p>
          <a:p>
            <a:pPr marL="342900" lvl="0" indent="-342900">
              <a:buFont typeface="+mj-lt"/>
              <a:buAutoNum type="arabicPeriod" startAt="14"/>
            </a:pPr>
            <a:endParaRPr lang="en-US" dirty="0" smtClean="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media </a:t>
            </a:r>
            <a:r>
              <a:rPr lang="en-US" dirty="0" err="1">
                <a:solidFill>
                  <a:schemeClr val="bg1">
                    <a:lumMod val="50000"/>
                  </a:schemeClr>
                </a:solidFill>
              </a:rPr>
              <a:t>sederhana</a:t>
            </a:r>
            <a:r>
              <a:rPr lang="en-US" dirty="0">
                <a:solidFill>
                  <a:schemeClr val="bg1">
                    <a:lumMod val="50000"/>
                  </a:schemeClr>
                </a:solidFill>
              </a:rPr>
              <a:t>; </a:t>
            </a:r>
          </a:p>
          <a:p>
            <a:pPr marL="342900" lvl="0" indent="-342900">
              <a:buFont typeface="+mj-lt"/>
              <a:buAutoNum type="arabicPeriod" startAt="14"/>
            </a:pPr>
            <a:endParaRPr lang="en-US" dirty="0" smtClean="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audio;</a:t>
            </a:r>
          </a:p>
          <a:p>
            <a:pPr marL="342900" lvl="0" indent="-342900">
              <a:buFont typeface="+mj-lt"/>
              <a:buAutoNum type="arabicPeriod" startAt="14"/>
            </a:pPr>
            <a:endParaRPr lang="en-US" dirty="0" smtClean="0">
              <a:solidFill>
                <a:schemeClr val="bg1">
                  <a:lumMod val="50000"/>
                </a:schemeClr>
              </a:solidFill>
            </a:endParaRPr>
          </a:p>
          <a:p>
            <a:pPr marL="342900" lvl="0" indent="-342900">
              <a:buFont typeface="+mj-lt"/>
              <a:buAutoNum type="arabicPeriod" startAt="14"/>
            </a:pPr>
            <a:r>
              <a:rPr lang="en-US" dirty="0" err="1" smtClean="0">
                <a:solidFill>
                  <a:schemeClr val="bg1">
                    <a:lumMod val="50000"/>
                  </a:schemeClr>
                </a:solidFill>
              </a:rPr>
              <a:t>melakukan</a:t>
            </a:r>
            <a:r>
              <a:rPr lang="en-US" dirty="0" smtClean="0">
                <a:solidFill>
                  <a:schemeClr val="bg1">
                    <a:lumMod val="50000"/>
                  </a:schemeClr>
                </a:solidFill>
              </a:rPr>
              <a:t> </a:t>
            </a:r>
            <a:r>
              <a:rPr lang="en-US" dirty="0" err="1">
                <a:solidFill>
                  <a:schemeClr val="bg1">
                    <a:lumMod val="50000"/>
                  </a:schemeClr>
                </a:solidFill>
              </a:rPr>
              <a:t>kegiatan</a:t>
            </a:r>
            <a:r>
              <a:rPr lang="en-US" dirty="0">
                <a:solidFill>
                  <a:schemeClr val="bg1">
                    <a:lumMod val="50000"/>
                  </a:schemeClr>
                </a:solidFill>
              </a:rPr>
              <a:t> </a:t>
            </a:r>
            <a:r>
              <a:rPr lang="en-US" dirty="0" err="1">
                <a:solidFill>
                  <a:schemeClr val="bg1">
                    <a:lumMod val="50000"/>
                  </a:schemeClr>
                </a:solidFill>
              </a:rPr>
              <a:t>previu</a:t>
            </a:r>
            <a:r>
              <a:rPr lang="en-US" dirty="0">
                <a:solidFill>
                  <a:schemeClr val="bg1">
                    <a:lumMod val="50000"/>
                  </a:schemeClr>
                </a:solidFill>
              </a:rPr>
              <a:t> </a:t>
            </a:r>
            <a:r>
              <a:rPr lang="en-US" dirty="0" err="1">
                <a:solidFill>
                  <a:schemeClr val="bg1">
                    <a:lumMod val="50000"/>
                  </a:schemeClr>
                </a:solidFill>
              </a:rPr>
              <a:t>hasil</a:t>
            </a:r>
            <a:r>
              <a:rPr lang="en-US" dirty="0">
                <a:solidFill>
                  <a:schemeClr val="bg1">
                    <a:lumMod val="50000"/>
                  </a:schemeClr>
                </a:solidFill>
              </a:rPr>
              <a:t> </a:t>
            </a:r>
            <a:r>
              <a:rPr lang="en-US" dirty="0" err="1">
                <a:solidFill>
                  <a:schemeClr val="bg1">
                    <a:lumMod val="50000"/>
                  </a:schemeClr>
                </a:solidFill>
              </a:rPr>
              <a:t>produksi</a:t>
            </a:r>
            <a:r>
              <a:rPr lang="en-US" dirty="0">
                <a:solidFill>
                  <a:schemeClr val="bg1">
                    <a:lumMod val="50000"/>
                  </a:schemeClr>
                </a:solidFill>
              </a:rPr>
              <a:t> media </a:t>
            </a:r>
            <a:r>
              <a:rPr lang="en-US" dirty="0" err="1">
                <a:solidFill>
                  <a:schemeClr val="bg1">
                    <a:lumMod val="50000"/>
                  </a:schemeClr>
                </a:solidFill>
              </a:rPr>
              <a:t>pembelajaran</a:t>
            </a:r>
            <a:r>
              <a:rPr lang="en-US" dirty="0">
                <a:solidFill>
                  <a:schemeClr val="bg1">
                    <a:lumMod val="50000"/>
                  </a:schemeClr>
                </a:solidFill>
              </a:rPr>
              <a:t> </a:t>
            </a:r>
            <a:r>
              <a:rPr lang="en-US" dirty="0" err="1">
                <a:solidFill>
                  <a:schemeClr val="bg1">
                    <a:lumMod val="50000"/>
                  </a:schemeClr>
                </a:solidFill>
              </a:rPr>
              <a:t>terhadap</a:t>
            </a:r>
            <a:r>
              <a:rPr lang="en-US" dirty="0">
                <a:solidFill>
                  <a:schemeClr val="bg1">
                    <a:lumMod val="50000"/>
                  </a:schemeClr>
                </a:solidFill>
              </a:rPr>
              <a:t> video; </a:t>
            </a:r>
          </a:p>
        </p:txBody>
      </p:sp>
      <p:sp>
        <p:nvSpPr>
          <p:cNvPr id="16" name="Google Shape;5288;p51"/>
          <p:cNvSpPr txBox="1">
            <a:spLocks/>
          </p:cNvSpPr>
          <p:nvPr/>
        </p:nvSpPr>
        <p:spPr>
          <a:xfrm>
            <a:off x="0" y="-534000"/>
            <a:ext cx="2753474" cy="1068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400" b="1" dirty="0" err="1" smtClean="0">
                <a:solidFill>
                  <a:schemeClr val="bg1"/>
                </a:solidFill>
              </a:rPr>
              <a:t>Rembuk</a:t>
            </a:r>
            <a:r>
              <a:rPr lang="en-US" sz="2400" b="1" dirty="0" smtClean="0">
                <a:solidFill>
                  <a:schemeClr val="bg1"/>
                </a:solidFill>
              </a:rPr>
              <a:t> </a:t>
            </a:r>
            <a:r>
              <a:rPr lang="en-US" sz="2400" b="1" dirty="0" err="1" smtClean="0">
                <a:solidFill>
                  <a:schemeClr val="bg1"/>
                </a:solidFill>
              </a:rPr>
              <a:t>Naskah</a:t>
            </a:r>
            <a:endParaRPr lang="en-US" sz="2400" b="1" dirty="0">
              <a:solidFill>
                <a:schemeClr val="bg1"/>
              </a:solidFill>
            </a:endParaRPr>
          </a:p>
        </p:txBody>
      </p:sp>
    </p:spTree>
  </p:cSld>
  <p:clrMapOvr>
    <a:masterClrMapping/>
  </p:clrMapOvr>
</p:sld>
</file>

<file path=ppt/theme/theme1.xml><?xml version="1.0" encoding="utf-8"?>
<a:theme xmlns:a="http://schemas.openxmlformats.org/drawingml/2006/main" name="Simple busines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TotalTime>
  <Words>2136</Words>
  <Application>Microsoft Office PowerPoint</Application>
  <PresentationFormat>On-screen Show (16:9)</PresentationFormat>
  <Paragraphs>391</Paragraphs>
  <Slides>62</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62</vt:i4>
      </vt:variant>
    </vt:vector>
  </HeadingPairs>
  <TitlesOfParts>
    <vt:vector size="73" baseType="lpstr">
      <vt:lpstr>Arial</vt:lpstr>
      <vt:lpstr>Calibri</vt:lpstr>
      <vt:lpstr>MS Mincho</vt:lpstr>
      <vt:lpstr>Poppins</vt:lpstr>
      <vt:lpstr>Poppins Light</vt:lpstr>
      <vt:lpstr>Roboto</vt:lpstr>
      <vt:lpstr>Roboto Medium</vt:lpstr>
      <vt:lpstr>Symbol</vt:lpstr>
      <vt:lpstr>Tahoma</vt:lpstr>
      <vt:lpstr>Times New Roman</vt:lpstr>
      <vt:lpstr>Simple business</vt:lpstr>
      <vt:lpstr>Tugas JF PTP</vt:lpstr>
      <vt:lpstr>PowerPoint Presentation</vt:lpstr>
      <vt:lpstr>A : Analysis D : Design D : Development I : Implementation E : Evaluation</vt:lpstr>
      <vt:lpstr>PTP Ahli Pertama PTP Ahli Muda PTP Ahli Madya PTP Ahli Utama</vt:lpstr>
      <vt:lpstr>JF PTP Pertama merupakan jabatan fungsional kategori keahlian yang memiliki tugas jabatan untuk melaksanakan kegiatan analisis dan  perancangan, produksi, implementasi, pengendalian, serta evaluasi untuk pengembangan dan pemanfaatan media pembelajaran.</vt:lpstr>
      <vt:lpstr>Analisis dan Perancangan</vt:lpstr>
      <vt:lpstr>PowerPoint Presentation</vt:lpstr>
      <vt:lpstr>Menyusun Naskah</vt:lpstr>
      <vt:lpstr>PowerPoint Presentation</vt:lpstr>
      <vt:lpstr>Ujicoba</vt:lpstr>
      <vt:lpstr>PowerPoint Presentation</vt:lpstr>
      <vt:lpstr>Pemanfaatan</vt:lpstr>
      <vt:lpstr>Fasilitasi dan Sosialisasi</vt:lpstr>
      <vt:lpstr>Evaluasi</vt:lpstr>
      <vt:lpstr>JF PTP Muda merupakan jabatan fungsional kategori keahlian yang memiliki tugas jabatan untuk melaksanakan kegiatan analisis dan  perancangan, produksi, implementasi, pengendalian, serta evaluasi untuk pengembangan dan pemanfaatan hypermedia.</vt:lpstr>
      <vt:lpstr>Hypermedia pembelajaran merupakan kombinasi media yang terhubung melalui hyperlink dalam jaringan internet dan dapat digunakan secara nonlinear</vt:lpstr>
      <vt:lpstr>Analisis dan Perancangan</vt:lpstr>
      <vt:lpstr>PowerPoint Presentation</vt:lpstr>
      <vt:lpstr>Menyusun Naskah</vt:lpstr>
      <vt:lpstr>PowerPoint Presentation</vt:lpstr>
      <vt:lpstr>11. Menyutradari.memimpin/menyelia produksi media pembelajaran       dalam bentuk media sederhana  12. Menyutradari.memimpin/menyelia produksi media pembelajaran       dalam bentuk media audio  13. Menyutradari.memimpin/menyelia produksi media pembelajaran       dalam bentuk media video  14. Menyutradari.memimpin/menyelia produksi media pembelajaran       dalam bentuk  multimedia  15. Menyutradari.memimpin/menyelia produksi media pembelajaran      dalam bentuk multimedia interaktif  16. Menyutradari.memimpin/menyelia produksi media pembelajaran       bentuk bahan belajar mandiri (modul)  17. Menyutradari.memimpin/menyelia produksi media pembelajaran       dalam bentuk hypermedia  </vt:lpstr>
      <vt:lpstr>Ujicoba</vt:lpstr>
      <vt:lpstr>PowerPoint Presentation</vt:lpstr>
      <vt:lpstr>Pemanfaatan</vt:lpstr>
      <vt:lpstr>Fasilitasi dan Sosialisasi</vt:lpstr>
      <vt:lpstr>Evaluasi</vt:lpstr>
      <vt:lpstr>JF PTP Madya merupakan jabatan fungsional kategori keahlian yang memiliki tugas jabatan untuk  melaksanakan kegiatan analisis dan pengkajian, perancangan, produksi, implementasi, pengendalian, dan evaluasi untuk pengembangan dan pemanfaatan aplikasi dan model e-pembelajaran.</vt:lpstr>
      <vt:lpstr>E-Pembelajaran adalah proses layanan pembelajaran dengan berbasis elektronik dalam bentuk audio, video, dan multimedia yang didistribusikan melalui radio, televisi, komputer, intranet, dan internet.</vt:lpstr>
      <vt:lpstr>Aplikasi e-Pembelajaran adalah perangkat lunak komputer untuk keperluan proses layanan pembelajaran dengan berbasis elektronik dalam bentuk audio, video, dan multimedia yang didistribusikan melalui radio, televisi, komputer, intranet, dan internet</vt:lpstr>
      <vt:lpstr>Analisis dan Perancangan</vt:lpstr>
      <vt:lpstr>PowerPoint Presentation</vt:lpstr>
      <vt:lpstr>PowerPoint Presentation</vt:lpstr>
      <vt:lpstr>Konsultasi dan Fasilitasi</vt:lpstr>
      <vt:lpstr>Pengendalian</vt:lpstr>
      <vt:lpstr>PowerPoint Presentation</vt:lpstr>
      <vt:lpstr>JF PTP Utama merupakan jabatan fungsional kategori keahlian yang memiliki tugas jabatan untuk  melaksanakan kegiatan analisis dan pengkajian, perancangan, implementasi, pengendalian, dan evaluasi untuk pengembangan dan penerapan model pembelajaran kompleks dan inovasi teknologi pembelajaran sesuai dengan perkembangan teknologi terkini.</vt:lpstr>
      <vt:lpstr>Pembelajaran kompleks adalah pembelajaran yang membutuhkan faktor-faktor pengetahuan, pemahaman hubungan antara berbagai peraturan dan perundang-undangan, kemampuan kolaborasi, kerjasama, komunikasi dengan stakeholders menggunakan berbagai sumber, strategi, dan teknologi</vt:lpstr>
      <vt:lpstr>Analisis dan Perancangan</vt:lpstr>
      <vt:lpstr>PowerPoint Presentation</vt:lpstr>
      <vt:lpstr>Konsultasi dan Fasilitasi</vt:lpstr>
      <vt:lpstr>Pengendalian</vt:lpstr>
      <vt:lpstr>PowerPoint Presentation</vt:lpstr>
      <vt:lpstr>Evaluasi</vt:lpstr>
      <vt:lpstr>APA YANG HARUS DIPERSIAPKAN?</vt:lpstr>
      <vt:lpstr>IDENTIFIKASI KEBUTUHAN</vt:lpstr>
      <vt:lpstr>TAHAPAN PENGEMBANGAN BAHAN BELAJAR</vt:lpstr>
      <vt:lpstr>PowerPoint Presentation</vt:lpstr>
      <vt:lpstr>DAFTAR BAHAN BELAJAR</vt:lpstr>
      <vt:lpstr>AKTIVITAS PEMBELAJARAN</vt:lpstr>
      <vt:lpstr>APA YANG HARUS DIRANCANG?</vt:lpstr>
      <vt:lpstr>METODE DAN AKTIVITAS BELAJAR</vt:lpstr>
      <vt:lpstr>Strategi Pembelajaran (Contoh)</vt:lpstr>
      <vt:lpstr>Contoh Diklat PKTBT</vt:lpstr>
      <vt:lpstr>Strategi Pembelajaran Daring</vt:lpstr>
      <vt:lpstr>E-Learning Fungsional PTP </vt:lpstr>
      <vt:lpstr>E-Learning  PKTBT Kemendikbud </vt:lpstr>
      <vt:lpstr>E-Learning  PembaTIK </vt:lpstr>
      <vt:lpstr>E-Learning  SPAB </vt:lpstr>
      <vt:lpstr>PowerPoint Presentation</vt:lpstr>
      <vt:lpstr>PowerPoint Presentation</vt:lpstr>
      <vt:lpstr>PowerPoint Presentation</vt:lpstr>
      <vt:lpstr>Terima Kasih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nanda</dc:creator>
  <cp:lastModifiedBy>admin</cp:lastModifiedBy>
  <cp:revision>29</cp:revision>
  <dcterms:modified xsi:type="dcterms:W3CDTF">2020-07-22T03:37:24Z</dcterms:modified>
</cp:coreProperties>
</file>